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ink/ink6.xml" ContentType="application/inkml+xml"/>
  <Override PartName="/ppt/notesSlides/notesSlide2.xml" ContentType="application/vnd.openxmlformats-officedocument.presentationml.notesSlide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5.xml" ContentType="application/vnd.openxmlformats-officedocument.presentationml.notesSlide+xml"/>
  <Override PartName="/ppt/ink/ink26.xml" ContentType="application/inkml+xml"/>
  <Override PartName="/ppt/notesSlides/notesSlide6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7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8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9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92" r:id="rId1"/>
    <p:sldMasterId id="2147483808" r:id="rId2"/>
    <p:sldMasterId id="2147483820" r:id="rId3"/>
    <p:sldMasterId id="2147483906" r:id="rId4"/>
  </p:sldMasterIdLst>
  <p:notesMasterIdLst>
    <p:notesMasterId r:id="rId64"/>
  </p:notesMasterIdLst>
  <p:handoutMasterIdLst>
    <p:handoutMasterId r:id="rId65"/>
  </p:handoutMasterIdLst>
  <p:sldIdLst>
    <p:sldId id="931" r:id="rId5"/>
    <p:sldId id="575" r:id="rId6"/>
    <p:sldId id="842" r:id="rId7"/>
    <p:sldId id="861" r:id="rId8"/>
    <p:sldId id="873" r:id="rId9"/>
    <p:sldId id="874" r:id="rId10"/>
    <p:sldId id="876" r:id="rId11"/>
    <p:sldId id="877" r:id="rId12"/>
    <p:sldId id="872" r:id="rId13"/>
    <p:sldId id="902" r:id="rId14"/>
    <p:sldId id="904" r:id="rId15"/>
    <p:sldId id="903" r:id="rId16"/>
    <p:sldId id="929" r:id="rId17"/>
    <p:sldId id="930" r:id="rId18"/>
    <p:sldId id="869" r:id="rId19"/>
    <p:sldId id="932" r:id="rId20"/>
    <p:sldId id="914" r:id="rId21"/>
    <p:sldId id="906" r:id="rId22"/>
    <p:sldId id="907" r:id="rId23"/>
    <p:sldId id="908" r:id="rId24"/>
    <p:sldId id="909" r:id="rId25"/>
    <p:sldId id="910" r:id="rId26"/>
    <p:sldId id="911" r:id="rId27"/>
    <p:sldId id="912" r:id="rId28"/>
    <p:sldId id="939" r:id="rId29"/>
    <p:sldId id="884" r:id="rId30"/>
    <p:sldId id="933" r:id="rId31"/>
    <p:sldId id="934" r:id="rId32"/>
    <p:sldId id="915" r:id="rId33"/>
    <p:sldId id="935" r:id="rId34"/>
    <p:sldId id="936" r:id="rId35"/>
    <p:sldId id="917" r:id="rId36"/>
    <p:sldId id="824" r:id="rId37"/>
    <p:sldId id="746" r:id="rId38"/>
    <p:sldId id="858" r:id="rId39"/>
    <p:sldId id="918" r:id="rId40"/>
    <p:sldId id="825" r:id="rId41"/>
    <p:sldId id="748" r:id="rId42"/>
    <p:sldId id="819" r:id="rId43"/>
    <p:sldId id="820" r:id="rId44"/>
    <p:sldId id="821" r:id="rId45"/>
    <p:sldId id="822" r:id="rId46"/>
    <p:sldId id="937" r:id="rId47"/>
    <p:sldId id="938" r:id="rId48"/>
    <p:sldId id="826" r:id="rId49"/>
    <p:sldId id="827" r:id="rId50"/>
    <p:sldId id="828" r:id="rId51"/>
    <p:sldId id="882" r:id="rId52"/>
    <p:sldId id="901" r:id="rId53"/>
    <p:sldId id="940" r:id="rId54"/>
    <p:sldId id="792" r:id="rId55"/>
    <p:sldId id="753" r:id="rId56"/>
    <p:sldId id="755" r:id="rId57"/>
    <p:sldId id="830" r:id="rId58"/>
    <p:sldId id="831" r:id="rId59"/>
    <p:sldId id="756" r:id="rId60"/>
    <p:sldId id="859" r:id="rId61"/>
    <p:sldId id="758" r:id="rId62"/>
    <p:sldId id="471" r:id="rId63"/>
  </p:sldIdLst>
  <p:sldSz cx="9144000" cy="6858000" type="screen4x3"/>
  <p:notesSz cx="6858000" cy="9144000"/>
  <p:custDataLst>
    <p:tags r:id="rId6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9354" autoAdjust="0"/>
  </p:normalViewPr>
  <p:slideViewPr>
    <p:cSldViewPr>
      <p:cViewPr varScale="1">
        <p:scale>
          <a:sx n="59" d="100"/>
          <a:sy n="59" d="100"/>
        </p:scale>
        <p:origin x="174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23B7232-710D-494E-88C7-F703C04F40C2}" type="datetimeFigureOut">
              <a:rPr lang="en-US" smtClean="0"/>
              <a:pPr>
                <a:defRPr/>
              </a:pPr>
              <a:t>3/13/2022</a:t>
            </a:fld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96DCEF7-9E9F-4185-8062-A1F4E6576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976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5:37:10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10851 8777 461 0,'0'0'98'0,"0"0"-58"16,0 0-31-16,0 0 10 16,0 0 5-16,0 0 17 15,56-37 155-15,-28 4-80 16,8-13-32-16,16-21-5 16,17-24-18-16,17-24-10 15,8-13-8-15,-1 4-1 16,-6 8 0-16,-9 13 0 0,0 3-7 15,-8 4-4-15,-4 7-5 16,-14 16-7-16,-13 17-3 16,-10 11 1-16,0 4 9 15,4-6-2-15,3-5-5 16,2-6 1-16,-4 5-7 16,-4 7-1-16,-8 7-2 15,-5 9 0-15,-5 6 3 16,-5 7 1-16,-4 6 6 15,0 4 0-15,-3 5-1 16,2-1-8-16,-2 3-10 16,0 0 1-16,0 0-1 15,0 0 0-15,0 0 0 16,0 0-1-16,0 0-11 16,0 0-22-16,0 0-32 0,0 0-31 15,0 3-72-15,-12 16-33 16,0-1-65-16,-2 0-49 0</inkml:trace>
  <inkml:trace contextRef="#ctx0" brushRef="#br0" timeOffset="2752.8173">12177 6474 856 0,'0'0'49'0,"0"0"-49"16,0 0-42-16,0 0 34 0,74-85 8 16,-37 77 17-16,9 8 12 15,5 0 4-15,6 27 3 16,5 26 1-16,-2 33-7 15,-16 35-4-15,-20 24-1 16,-24 7-5-16,-17 0-1 16,-21-13-2-16,-5-2 3 15,1-9 15-15,5-13-2 16,10-10 1-16,12-13 2 16,12-19-7-16,3-18-10 15,0-13-11-15,12-9-2 16,5 1-5-16,6-2-1 15,6-3 0-15,1-16 1 0,2-11 7 16,0-4 2 0,-4-21-2-16,-3-10-7 0,-6-5 0 15,-6 1 0-15,-4 6 1 16,-6 10 0-16,-2 13 6 16,-1 8-7-16,0 9-1 15,0 40 0-15,9 42 10 16,11 50 46-16,8 23 3 15,9 10-7-15,5-11 13 16,-2-21-16-16,-1-6-4 16,1-10-7-16,-3-11-15 15,-2-6-21-15,-4-2 9 16,-3 1-5-16,-5 2 1 16,-8 1-6-16,-8 3 1 0,-7 1 4 15,0-3-6-15,-4-4 2 16,-14-7 4-16,-5-7-6 15,0-21 0-15,2-19 2 16,-3-19 4-16,0-11-5 16,-9-2 18-16,-13-8 26 15,-23-2-1-15,-22-12-13 16,-17-7-10-16,7-12-7 16,21 4-13-16,25 4 7 15,9 5-2-15,-8 2-5 16,-10 3 1-16,-22 1-1 15,-18 3 0-15,-12 18 1 16,9 1 4-16,23 1 0 0,26-2 0 16,14 1-6-1,-6 4 1-15,-4 6 0 0,-1 2 0 16,10-1-1-16,9-7 0 16,13-7 0-16,8-7 0 15,10-9 0-15,5-3-63 16,3 0-91-16,15-1-106 15,0-8-322-15</inkml:trace>
  <inkml:trace contextRef="#ctx0" brushRef="#br0" timeOffset="11754.402">4105 15045 466 0,'0'0'83'16,"0"0"-65"-16,0 0-17 16,0 0 6-16,0 0 7 15,31 75 21-15,-14-40 20 16,8 9 13-16,2 7-3 16,3 4-31-16,2 6-11 15,0-3 5-15,1-1-4 16,0-4 7-16,-2-1 8 0,-1-5-13 15,-2-6-16 1,-1-3 1-16,-3-6-2 0,-2-7 4 16,-2-6-4-1,1-3-8-15,4-4 7 0,3 0 1 16,8-2 4 0,5-3 2-16,9 0 5 0,5-2-1 15,6-4 4-15,17-1-7 16,23 0-8-16,20-8-2 15,9-5-4-15,-3-1 6 16,-6 1-7-16,-2 3 1 16,8 4-2-16,3 3 0 15,5 3 0-15,-2 0 0 16,6 0 0-16,10 0 0 0,3 0 0 16,6-4 1-16,12-3-1 15,-1-3 1-15,5-5-1 16,-5-4 0-16,-5-2 0 15,-9-3 0-15,-5-1 0 16,-5-1 0-16,0 1 1 16,3 3-1-16,5 2-1 15,1 6 1-15,0 8 1 16,-5 3-1-16,-8 3 1 16,-5 0 0-16,-11 0-1 15,-6 0 2-15,-12 0 0 16,-23 0-1-16,-19 2 1 15,-20-2-1-15,-4 0 5 0,4 0-4 16,7-4-1 0,3-5 5-16,-1-1 3 0,-3 0 0 15,-4-1 4-15,-3 1 10 16,-8 2 12-16,-1-1-5 16,-10 3-4-16,-3-1 2 15,-8 3-4-15,-6 1-5 16,-2 3-6-16,-5 0 2 15,1 0 4-15,-2 0 3 16,0 0 1-16,0 0-3 16,0 0 2-16,0 0 0 15,0 0 0-15,0 0-8 16,0-3-1-16,0 3 5 16,0 0 8-16,0-4 5 15,0-2-6-15,0-4-16 0,-3-8-9 16,-25-24-70-16,2 2-234 15,-8 0-802-15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5:52:32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17564 2283 1077 0,'0'0'252'16,"0"0"-73"-16,0 0-95 16,0 0 8-16,-23 109 57 15,14-51-45-15,2 6-35 16,1 3-20-16,6-13-25 16,0 5-14-16,0-1-9 15,3-4-1-15,6-4-7 16,9 2-135-16,-5-15-168 15,-2-12-397-15</inkml:trace>
  <inkml:trace contextRef="#ctx0" brushRef="#br0" timeOffset="233.629">17700 2344 806 0,'0'0'711'0,"0"0"-452"15,0 0-74-15,0 0-105 16,0 0-37-16,0 0 35 16,32 89-4-16,-12-41-20 15,0 6-30-15,0 3-18 16,-2 2-3-16,2-3-3 16,3-4-81-16,11-11-130 15,-4-14-176-15,-7-18-460 0</inkml:trace>
  <inkml:trace contextRef="#ctx0" brushRef="#br0" timeOffset="707.1348">18041 2367 1270 0,'0'0'284'0,"0"0"-85"15,0 0-135-15,0 0-28 16,0 0 35-16,-19 91 27 15,19-46-40-15,0 4-28 16,0 1-15-16,8-6-5 16,9-5-10-16,1-10 0 15,0-11-31-15,3-15-55 16,-1-3 5-16,0-14 35 0,-1-15 14 16,-5-3 17-16,-1-2 15 15,-7 1 0-15,-1 7 2 16,-5 4 14-16,0 11 39 15,0 5 23-15,0 6-31 16,0 0-47-16,0 19-8 16,0 5 8-16,6 7 9 15,5 1 1-15,3-3-10 16,2-3 6-16,1-9-5 16,0-9 11-16,0-8-5 15,1 0 8-15,-1-18 2 16,-1-11 1-16,-1-11-11 15,-4-5-5-15,-5-6 8 16,-4-2-4-16,-2-2-5 16,0 9 1-16,-4 10-2 0,-4 12-15 15,1 12-51-15,2 12-70 16,5 12-180-16,0 12-55 16,2-1-176-16</inkml:trace>
  <inkml:trace contextRef="#ctx0" brushRef="#br0" timeOffset="935.1361">18577 2324 1408 0,'0'0'336'0,"0"0"-30"0,0 0-193 15,0 0-48-15,0 0-47 16,0 0 10-16,5 96 22 15,6-45-13 1,1 5-17-16,0 4-14 0,-2 4-6 16,-1-3-1-16,8 3-117 15,-4-18-191-15,0-21-522 0</inkml:trace>
  <inkml:trace contextRef="#ctx0" brushRef="#br0" timeOffset="1134.8141">18804 2264 1401 0,'0'0'344'16,"0"0"-139"-16,0 0-136 15,0 0-26-15,0 0 59 16,20 112-3-16,-3-45-25 16,-1 18-25-16,-3 14-26 15,-2-12-15-15,-2-21-8 16,-3-28-74-16,2-34-173 15,3-4-357-15,-5-6-688 0</inkml:trace>
  <inkml:trace contextRef="#ctx0" brushRef="#br0" timeOffset="1516.1824">18975 1806 1307 0,'0'0'217'16,"0"0"-96"-16,0 0-60 15,0 0-15-15,107-23 12 16,-68 23-7-16,-1 6-8 16,-8 10-7-16,-10 3-8 15,-10 4-7-15,-10 5 10 16,0 5 21-16,-19 1 1 15,-8 7 10-15,-4-2-12 16,-1 2-19-16,4-3-5 16,4-4-2-16,9-6-15 0,7-4-4 15,6-7 2-15,2-6-8 16,6-5 8-16,12-5 3 16,9-1 13-16,7-4-9 15,7-13-5-15,4-3-2 16,3-6-8-16,0 4-42 15,8 2-100-15,-11 8-144 16,-15 5-423-16</inkml:trace>
  <inkml:trace contextRef="#ctx0" brushRef="#br0" timeOffset="1884.1029">17418 3367 1144 0,'0'0'506'16,"0"0"-399"-16,89-26-60 15,29-8 38-15,74-13 86 0,47-6-12 16,25-5-51 0,1 3-34-16,-26 1-19 0,2 2-18 15,-15-2-12-15,-20-3-4 16,-24 5-2-16,-51 11-8 16,-43 12-10-16,-38 16 5 15,-27 4-6-15,-8 5-13 16,-14 4-71-16,-50 18-88 15,-16 12-159-15,-26 6-420 0</inkml:trace>
  <inkml:trace contextRef="#ctx0" brushRef="#br0" timeOffset="2432.0417">18514 3246 1031 0,'0'0'345'15,"0"0"-116"-15,0 0-73 0,0 0-28 16,104-71-13-16,-57 55-22 16,6 5-36-16,1 5-8 15,-6 5-20-15,-8 1-11 16,-10 3-18-16,-12 13 1 15,-8 9 16-15,-10 9 9 16,-3 5-6-16,-19 7 14 16,-8 5-11-16,-6-1-3 15,3-2 3-15,3-6-5 16,9-8 4-16,8-10-4 16,10-10-9-16,3-6 0 0,2-8 7 15,20 0 20 1,12 0 28-16,14-15-4 0,12-5-29 15,7-3-24 1,3-3-6-16,3 2-1 0,-9 3-5 16,-6 5-84-16,0-2-102 15,-15 5-202-15,-11-5-754 0</inkml:trace>
  <inkml:trace contextRef="#ctx0" brushRef="#br0" timeOffset="2950.1631">21303 2421 1448 0,'0'0'296'0,"0"0"-61"15,0 0-85-15,0 0-73 16,0 0-49-16,10 80 15 15,19 4 66-15,8 27-38 16,3 6-26-16,-5-13-26 16,-7-23-11-16,-10-29-8 15,-5-11 0-15,-2-8-49 16,-2 9-118-16,-3-8-160 0,-5-5-354 16</inkml:trace>
  <inkml:trace contextRef="#ctx0" brushRef="#br0" timeOffset="3161.3057">21156 3235 1322 0,'0'0'236'0,"0"0"-140"15,0 0 14-15,144-11 52 0,-17-15-33 16,22-6-61-1,3 1-33-15,-15 6-31 0,-31 9-4 16,-19 6-176 0,-31 2-309-16,-21 3-557 0</inkml:trace>
  <inkml:trace contextRef="#ctx0" brushRef="#br0" timeOffset="3519.8074">21552 3384 1362 0,'0'0'257'15,"0"0"-183"-15,0 0-52 16,0 0 29-16,0 0 41 16,40 86-8-16,-38-54-1 0,-2 5-21 15,-9 1 8-15,-15 0-15 16,-3-3-31-16,-1-4-8 15,3-8-15-15,4-9 0 16,5-10 10-16,6-4 14 16,2-17-7-16,4-9-2 15,4-5 2-15,2 1-6 16,17 7-11-16,8 6 5 16,9 6-6-16,6 8-7 15,5 3 6-15,7 0-1 16,0 6-5-16,0 5 1 0,-2 0-3 15,15-7-89 1,-12-1-144-16,-10-3-313 0</inkml:trace>
  <inkml:trace contextRef="#ctx0" brushRef="#br0" timeOffset="4053.7793">22158 2726 1536 0,'0'0'228'15,"0"0"-104"-15,0 0-80 16,0 0 18-16,-32 92 14 16,31-44-34-16,1 3-15 0,0-3-15 15,15-1-4 1,1-9-8-16,7-4-4 0,0-14-59 15,1-11-46-15,3-9-11 16,-3 0 18-16,0-20-3 16,-2-4 17-16,-5-3 59 15,-2 0 29-15,-8 1 18 16,-2 5 61-16,-2 6 20 16,-3 6 21-16,0 3-6 15,0 6-22-15,0 0-46 16,0 8-46-16,0 14 2 15,4 10 18-15,3 5-8 16,5 2 2-16,6-5-7 16,2-2 5-16,5-11 4 15,2-8-3-15,1-10 8 0,1-3 7 16,0-16-1-16,1-10-8 16,-5-11-9-16,-2-7-4 15,-7-18 0-15,-6 2 1 16,-9-4-6-16,-1-3 0 15,0 16-1-15,-11 5 0 16,-4 14-19-16,-4 13-77 16,1 15-90-16,3 8-77 15,4 18-215-15,6 0-234 0</inkml:trace>
  <inkml:trace contextRef="#ctx0" brushRef="#br0" timeOffset="4319.7684">22962 2948 1498 0,'0'0'327'0,"0"0"-163"16,0 0-56-16,0 0-17 16,0 0-51-16,0 0-29 0,0 0-11 15,-5 3-130-15,7-3-189 16,7 0-519-16</inkml:trace>
  <inkml:trace contextRef="#ctx0" brushRef="#br0" timeOffset="4832.4246">23201 2606 1475 0,'0'0'285'0,"0"0"-65"16,0 0-103-16,0 0-62 15,0 0-5-15,-32 86 15 0,23-36-9 16,5 4-34-1,4 0-13-15,0-2-8 0,0-6 1 16,3-6 6-16,8-11-8 16,2-12-38-16,1-11-30 15,0-6 9-15,6-7 25 16,-1-17 16-16,1-5 8 16,-2-5 9-16,-5 2 1 15,-3 2 1-15,-5 9 34 16,-1 7 18-16,-4 7 4 15,0 7-18-15,0 0-23 16,0 17-16-16,0 9 0 16,4 6 7-16,3 6-6 15,3-1 5-15,7-6-5 16,-1-4 1-16,1-8 6 0,2-9-6 16,0-10 8-16,4 0 7 15,4-17 6-15,2-12-8 16,2-15-7-16,0-20 2 15,-4-31 17-15,-7-22-12 16,-9 7-8-16,-9 27 5 16,-2 34-12-16,0 31-1 15,-15 7-28-15,-7 8-62 16,-10 3-111-16,-37 57-110 16,7 1-205-16,3 5-217 0</inkml:trace>
  <inkml:trace contextRef="#ctx0" brushRef="#br0" timeOffset="5097.5465">22628 3628 781 0,'0'0'1012'15,"0"0"-841"-15,0 0-99 16,0 0 87-16,175-33 51 15,-19-20-59-15,24-14-67 16,2-7-35-16,-21 7-18 16,-32 8-16-16,-28 16-14 15,-30 11 6-15,-23 14-7 0,-22 5-19 16,-4 4-79-16,-11 5-61 16,-19 4-74-16,-21 10-320 15,-15 7-445-15</inkml:trace>
  <inkml:trace contextRef="#ctx0" brushRef="#br0" timeOffset="5321.4411">22546 3998 1545 0,'0'0'252'0,"105"-10"-42"15,18-28 3-15,26-16-16 16,9-10-46-16,-6 0-24 0,-27 13-27 15,-11 1-37-15,-23 11-19 16,-24 9-11-16,-24 7-12 16,-14 7-15-16,-6 0-6 15,-6 3-53-15,-29 5-126 16,-19 3-203-16,-26 5-1380 0</inkml:trace>
  <inkml:trace contextRef="#ctx0" brushRef="#br0" timeOffset="6962.2624">20969 2490 732 0,'0'0'200'16,"0"0"-42"-16,0 0-57 0,0 0-44 15,-7 127 82-15,7-4 32 16,12 28-35-16,6 17-6 16,2-6-16-16,-2-8-7 15,1 5-16-15,1 3-16 16,-1-8-14-16,1-13-38 15,-2-18-8-15,-2-32-7 16,-5-28-7-16,-3-22-1 16,-3-14 1-16,1-3-1 15,-2-9-6-15,-1-7-63 16,-3-12-36-16,0-72-42 16,-12-1-160-16,-5-12-463 0</inkml:trace>
  <inkml:trace contextRef="#ctx0" brushRef="#br0" timeOffset="8266.3833">20839 2283 920 0,'0'0'143'0,"0"0"-79"0,0 0-15 15,96-46 12-15,-2 22 59 16,40-5-14-16,24 4-30 15,8 6-31-15,-1 7-16 16,-14 5 5-16,4-1-1 16,-3 1 9-16,-3-4-11 15,-7 0-6-15,-6 0-6 16,-11 0-3-16,-9-5 0 16,-1 4-9-16,-4-5-5 15,-7 0 8-15,-7-2-8 16,-22 5 9-16,-14 3-10 15,-17 3 12-15,-5 2-12 0,4 1 17 16,-1 1-8 0,0-1-4-16,-9 2-3 0,-5 0 4 15,-7 1 1-15,-2-1 0 16,-4 2 13-16,0 1-6 16,-1 0-2-16,0 0-12 15,-3 0 5-15,1 0-6 16,-2 11-9-16,0 4 9 15,3 10 0-15,-2 5 17 16,-1 7 16-16,-1 5-4 16,1 3-17-16,-1 6 0 15,3 18 4-15,7 18 5 0,3 23 20 16,2 13-12-16,-1 5-6 16,2-4 6-16,1-8-8 15,-1-2-5-15,2-5 5 16,0 2-15-16,0-7 8 15,-2-3-3-15,0-9-5 16,-4-17-6-16,-4-17 1 16,-4-12 8-16,-4-5-7 15,0 4 5-15,1 2 6 16,-1-2-2-16,-4-12-5 16,-2-7-5-16,-2-10 6 15,1-8-6-15,-2-4 0 16,0 0 9-16,0-4-4 0,0 1-5 15,0-1 5 1,0 0-5-16,0 0 0 0,-2 0 0 16,-10 0 10-1,-10 0-11-15,-8 0 1 0,-12 0 1 16,-8 1-2-16,-9 2-8 16,-17 1-2-16,-19 2 2 15,-28 2-3-15,-11-1-3 16,-2 2 2-16,2-1-3 15,6 1-2-15,-3 1-8 16,-6 0 17-16,4 2 1 16,0 1 1-16,3 2 6 15,4-1 0-15,5-1 0 16,6-1 0-16,3-1-2 16,1-3 2-16,0 2 0 0,6-3 0 15,20-2 0 1,19-2 1-16,22-3-1 0,10 2 1 15,-4-2-1-15,4 0 1 16,-1 0-1-16,9 0 1 16,8 0 0-16,6 0-1 15,0-2 1-15,6 2 0 16,0 0-1-16,2-2 1 16,1 2-1-16,1 0 0 15,2 0 0-15,0 0 0 16,0 0 0-16,0 0 2 15,0 0 4-15,0 0-6 0,0 0 0 16,0 0 0-16,0 0-1 16,0 0 1-1,0 0-1-15,0 0 1 0,0 0 0 16,0 0 1 0,0 0-1-16,0 0 1 0,0 0 0 15,0 0-1-15,0 0 1 16,0 0-1-16,0 0 0 15,-5-1-64-15,0-1-168 16,-3-4-400-16</inkml:trace>
  <inkml:trace contextRef="#ctx0" brushRef="#br0" timeOffset="14688.0988">20650 3517 611 0,'0'0'172'0,"0"0"-15"16,0 0 76-16,0 0-62 15,0 0-75-15,0 0 1 16,0 0-58-16,-6 0-31 15,19 0-7-15,9-4 17 16,7-3-7-16,4 1-11 16,1-2-53-16,-1 3-130 15,-2 2-50-15,-10 2-89 16,-11 1-225-16</inkml:trace>
  <inkml:trace contextRef="#ctx0" brushRef="#br0" timeOffset="14845.7968">20681 3687 426 0,'0'0'129'0,"0"0"-62"16,0 0 37-16,0 0-18 15,0 0 20-15,0 0-6 16,89-13-61-16,-47-6-39 16,15-12-37-16,-11 3-195 15,-10 3-468-15</inkml:trace>
  <inkml:trace contextRef="#ctx0" brushRef="#br0" timeOffset="15100.8249">20832 3347 649 0,'0'0'144'15,"0"0"-106"-15,0 0-12 16,0 0-9-16,0 0 32 15,97 47 15-15,-58-24-14 16,-1 2 14-16,-2 4 4 16,-9-2-17-16,-13 2-1 15,-9 1 0-15,-5 5 0 16,-23 1 1-16,-20 7-22 16,-25 11-27-16,-54 17-2 15,13-12-203-15,-4-8-331 0</inkml:trace>
  <inkml:trace contextRef="#ctx0" brushRef="#br0" timeOffset="29767.1861">12164 6251 438 0,'0'0'148'0,"0"0"-58"16,0 0 5-16,0 0 13 15,0 0 31-15,0 0-35 16,-36-29-33-16,29 23-13 16,-3 0 4-16,1 0 20 0,-2 1-7 15,-1-1-15 1,0 1-1-16,-4 0-3 0,-4 0-23 15,-5 1-12-15,-2 1 3 16,-1 1 11-16,-2 2-10 16,0 0 6-16,0 0-9 15,1 0-8-15,-1 5-2 16,1 2 6-16,1 3 2 16,2-1-4-16,0 4-10 15,-1 1 2-15,2 3-1 16,-2 0-6-16,0 5 8 15,-1 2 0-15,1 0-2 16,4 3 5-16,1-1 0 16,3 1-11-16,2-1 8 15,1 3-1-15,5 1 3 0,1 3 0 16,4 5-1-16,3 2 2 16,3 5-2-16,0 5-2 15,0-2-1 1,12 5 3-16,0-1 2 0,0 0-3 15,2-1-3-15,3 2 0 16,2-2 10-16,2 2-7 16,0-3 0-16,1 0 2 15,1-2 4-15,-1-5-2 16,1-4 4-16,2-3-4 16,2-6-7-16,0-4 1 15,4-2 8-15,2-7 3 16,3-5-5-16,5-1 3 15,3-5-4-15,5-5-1 0,0-1 0 16,5 0-3-16,-2-4 1 16,-3-5-2-16,-1-5-1 15,-3 0 9-15,-2-3-5 16,-4 0 11-16,-2-2-3 16,0-2 1-16,-3-3 0 15,-1-2 1-15,-1-4 0 16,-2-1-5-16,-4-2 0 15,-3-4 0-15,-1-4 6 16,-1-1-9-16,-4-2 0 16,-4-3 3-16,-1 1-3 15,-4-1-5-15,-3 1-6 16,-3 0 6-16,-2 1 1 0,0 1-7 16,0 1 10-1,-9 1-10-15,-2 3 0 0,1 3 16 16,-5 2-11-16,1 1 6 15,-2 1-5-15,0 2 0 16,-2 2-1-16,0 0-5 16,-4 3 5-16,-1-2-5 15,-3 4 1-15,2-1-1 16,-2 3 7-16,1 0-7 16,-2 4 0-16,-1 0 5 15,-1-2-4-15,-1 2-1 16,1 0 5-16,0 0-5 15,3 4 0-15,-1 0 0 0,2 5 0 16,2-1-1-16,0 3 0 16,1 2 0-16,1 3-1 15,0 1-5-15,-4 0 6 16,-2 0-6-16,-1 1 5 16,0 9-15-16,-2 1-5 15,9 4-12-15,-2 2-44 16,4 2-41-16,3 3-67 15,2 9-90-15,5-5-303 16,2-5-616-16</inkml:trace>
  <inkml:trace contextRef="#ctx0" brushRef="#br0" timeOffset="34691.3718">11306 5613 499 0,'0'0'161'0,"0"0"21"16,0 0-14-16,0 0-10 16,0 0-12-16,0 0-4 15,0 0-26-15,63-15-24 16,1-4-9-16,24-10-11 15,22-8-18-15,-6 2-25 0,-22 7-11 16,-24 9-12-16,-18 8-6 16,0 0 0-16,-1 4-51 15,-16 2-117-15,-12 5-201 16,-11 0-372-16</inkml:trace>
  <inkml:trace contextRef="#ctx0" brushRef="#br0" timeOffset="35112.7688">11329 5455 620 0,'0'0'238'0,"0"0"-128"16,0 0 18-16,0 0-15 15,0 0 10-15,0 0-20 16,0 0-32-16,-2-13-49 16,-8 29-16-16,-4 8 67 15,-5 8 7-15,-1 6-10 16,-2 3-17-16,1 0-11 15,6-5-1-15,5-6 0 16,7-6-28-16,3-3-13 16,3-8 0-16,18-3 0 0,9-3 16 15,6-3 3-15,6-4 3 16,2 0 3-16,1 0-16 16,0-7-9-16,-7 2 0 15,7-2-54-15,-11 1-154 16,-7 1-293-16</inkml:trace>
  <inkml:trace contextRef="#ctx0" brushRef="#br0" timeOffset="36018.7706">12051 5421 155 0,'0'0'147'0,"0"0"13"0,0 0-40 16,0 0-14-1,0 0-38-15,0 0 6 0,0 0-24 16,-5-14-18-16,22 14-12 16,8 0 25-16,14-1 46 15,20-1 11-15,28-5 0 16,24-4 4-16,12-5 7 15,-2-1-12-15,-12 3-23 16,-30 6-16-16,-18 4-11 16,-18 1-15-16,-5 1-2 15,2 0-11-15,-1 2-4 16,-5 0 2-16,-10 0-20 16,-11 0 11-16,-7 0-11 15,-6 0-1-15,0 0-2 0,0 0-10 16,0 0-10-1,-9 0-60-15,-27 9-56 0,1-2-236 16,-8-1-321-16</inkml:trace>
  <inkml:trace contextRef="#ctx0" brushRef="#br0" timeOffset="36943.3596">13199 5250 1117 0,'0'0'239'0,"0"0"-118"15,0 0-99-15,0 0-6 0,0 0 72 16,0 0 1 0,-32 102-35-16,24-69-29 0,-1-4-13 15,0-2-11-15,3-6 4 16,0-5-5-16,2-8-7 16,1-8-10-16,3 0 17 15,0-16 0-15,0-10-8 16,0-9 8-16,6-4 0 15,4 3 1-15,6 2 15 16,0 8-15-16,1 9 25 16,0 7-17-16,1 10-1 15,5 0-7-15,4 17 13 16,1 10 24-16,4 2-4 0,1 7-12 16,3-2-4-16,-1-1-17 15,2-6 0-15,2-7-1 16,-3-9-72-16,-3-11-14 15,-5-2-56-15,-4-19-41 16,-7-9 3-16,-7-8 73 16,-6-3 76-16,-4-3 31 15,0 0 39-15,-5 8 52 16,-4 5 69-16,-2 11 17 16,1 11-5-16,-1 9-71 15,-3 0-70-15,-3 19 0 16,-2 10 1-16,1 7 11 15,3 6-16-15,6 2-17 16,6-4 1-16,3-3-11 0,4-8 1 16,10-9-1-16,1-7 7 15,2-11 1-15,0-2 1 16,2-6-1-16,0-14-2 16,-3-6-5-16,-7-3 1 15,-3-3-1-15,-6-2-1 16,0 1-7-16,-15 3-23 15,-4 7-6-15,-4 8-33 16,-1 8 8-16,-1 7-7 16,7 3-5-16,6 15-55 15,7 4-108-15,7 7-16 16,15-6-80-16,5-8-187 0</inkml:trace>
  <inkml:trace contextRef="#ctx0" brushRef="#br0" timeOffset="37068.9537">13726 5294 74 0,'0'0'288'0,"0"0"-76"16,0 0-86-16,0 0-32 16,0 0-57-16,0 0-37 15,0 0-92-15,64-20-71 16,-36 20-160-16</inkml:trace>
  <inkml:trace contextRef="#ctx0" brushRef="#br0" timeOffset="37522.7903">14047 5168 512 0,'0'0'247'0,"0"0"14"0,0 0-48 15,0 0-23-15,0 0-67 16,0 0-34-16,0 0-19 16,-24-72-42-16,31 68-17 15,4 4-11-15,2 0 0 16,0 0 0-16,-1 17-10 15,0 9 10-15,-4 7 14 16,-5 12 34-16,-3 3 30 16,0 9-11-16,0 0-5 15,0 2-14-15,-2-4-20 16,2-4-10-16,0-7-11 0,0-7-7 16,0-9 6-1,8-9-5-15,-2-8-1 0,-1-5 1 16,0-6-1-16,-1 0 2 15,1-8 14-15,1-13-11 16,0-8-5-16,-2-3-19 16,-4-1 13-16,0 2 5 15,-4 6-5-15,-10 5-3 16,-3 8-3-16,-1 5-1 16,-3 7 6-16,4 0 7 15,4 0-1-15,3 9-6 16,8 2 7-16,2 1-2 15,1-3-6-15,38-6-45 16,0-3-71-16,5 0-257 0</inkml:trace>
  <inkml:trace contextRef="#ctx0" brushRef="#br0" timeOffset="38679.7489">15490 5284 1058 0,'0'0'282'15,"0"0"4"-15,0 0-159 16,-91 4-60-16,55 13 8 15,-1 9-12-15,0 6 4 16,6 0-23-16,5 6-17 0,11-1-16 16,11 1-9-16,4-4-2 15,13-2-28-15,19-6-80 16,11-11-18-16,5-13-43 16,4-7-108-16,-4-26 22 15,-2-15 96-15,-10-22 74 16,-10-21 85-16,-10-30 71 15,-11-9 63-15,-5 9 33 16,0 29 26-16,-1 39-48 16,-5 25 4-16,3 17 4 15,0 7-22-15,-1 2-86 16,2 26-45-16,2 42-1 16,0 30 1-16,16 17 13 0,10 1-7 15,9-17-5 1,-2-29 0-16,0-20-1 0,-3-18-54 15,6-15-73 1,6-7-18-16,5-8-33 0,4-2-58 16,-11-19 12-16,-10-13 33 15,-13-6 156-15,-13-3 35 16,-4 3 175-16,-4 4 66 16,-10 9-24-16,-1 8-29 15,2 10-43-15,-3 7-41 16,-3 5-62-16,-3 20-24 15,-2 5-3-15,2 9 2 16,1 1-5-16,3 0-2 16,8-5-8-16,5-5-2 15,5-10 0-15,0-9-1 0,16-10-24 16,10-1-6 0,2-10 9-16,2-11-23 0,-3-4 5 15,-7-3 25-15,-7 0 14 16,-7-2 1-16,-3 2 0 15,-3 4 18-15,0 2 36 16,0 5 0-16,0 6-4 16,-3 6 19-16,1 2-27 15,1 3-42-15,1 0-9 16,0 10-12-16,0 8 16 16,0 5 5-16,11 2 0 15,5-2 0-15,3-4-29 16,2-5-30-16,4-8-25 15,2-6 5-15,-2-4 15 16,-4-15 11-16,-4-7 38 0,-6-5 14 16,-5-8 1-16,-6-4 1 15,0-3 40-15,0-1 9 16,0 6 22-16,-4 10 23 16,2 11 20-16,1 15-27 15,1 5-80-15,0 16-8 16,9 17-10-16,8 7 10 15,5 10 0-15,3-1 6 16,0 1-6-16,-3-6-15 16,-3-8-103-16,-5-6-73 0,-6-12-106 15,-6-10-342-15</inkml:trace>
  <inkml:trace contextRef="#ctx0" brushRef="#br0" timeOffset="39195.7699">16070 5240 834 0,'0'0'106'16,"0"0"-62"-16,0 0-20 15,112 0 61-15,-52 2-46 16,4-2-23-16,-1 0-15 16,-7 0 8-16,-9-1-8 15,-14-7 9-15,-10 2 39 16,-13 0 86-16,-9 1 109 15,-1 2-35-15,-4 3-57 0,-13 0-47 16,-4 0-49-16,-4 10-18 16,0 8 1-16,3 4-13 15,3 6-6-15,7-1-9 16,6 1 0-16,6-2-11 16,0-3 8-16,9-6-2 15,11-4 5-15,4-7 0 16,4-6-2-16,3 0-8 15,0-14 0-15,-4-8-1 16,-3-5-1-16,-7-3-6 16,-7-3 7-16,-9 4-6 15,-1 3 5-15,0 8 1 16,0 6 0-16,-5 5 0 0,0 5-1 16,0 2-7-1,1 0-8-15,1 14 10 0,0 3 6 16,3 1-1-16,0 3 1 15,2-2 0-15,11 1 0 16,6-5 0-16,4-1 1 16,3-5 4-16,6-4-5 15,4-5-29-15,28 0-104 16,-9-11-122-16,-4-3-495 0</inkml:trace>
  <inkml:trace contextRef="#ctx0" brushRef="#br0" timeOffset="39697.9964">17418 5191 1527 0,'0'0'354'0,"0"0"-66"15,0 0-198-15,0 0-50 16,0 0-19-16,25 76 63 16,-6-23-16-16,-3 5-31 15,-2 6-17-15,-7 0-10 16,-5-2-8-16,-2-4 2 16,-3-9-4-16,-10-9-74 15,-1-14-58-15,1-15-29 0,-1-11 63 16,4-19-60-16,-2-32 27 15,0-28 88-15,4-26 43 16,5-7 15-16,3 19 35 16,0 29 25-16,13 31 35 15,1 12-29-15,4 3-33 16,6 2-34-16,4 6-12 16,-1 7-1-16,-1 3-1 15,-7 7-9-15,-3 13-10 16,-8 10 12-16,-8 6 7 15,0 6 10-15,-21 3-2 16,-6 0 6-16,-2-3-14 0,3-8-15 16,8-7-37-16,12-8-77 15,6-10-73-15,36-9-179 16,7-10 11-16,6-8-329 16</inkml:trace>
  <inkml:trace contextRef="#ctx0" brushRef="#br0" timeOffset="40201.6843">17814 5291 614 0,'0'0'312'0,"0"0"-5"16,0 0-3-16,0 0-54 16,0 0-123-16,0 0-29 15,0 0-29-15,-101-42-1 16,72 59-18-16,4 8-28 16,1 4-9-16,8 3-12 15,7 1 7-15,5-2-7 16,4-5-1-16,7-6-6 0,12-6-31 15,8-8-18-15,3-6-10 16,0 0-19-16,-2-15-19 16,-6-6 41-16,-6-1 24 15,-8 0 25-15,-5 2 13 16,-3 1 14-16,0 6 42 16,-1 4 1-16,-6 4 2 15,2 4-18-15,2 1-29 16,-2 0-12-16,4 11 0 15,1 6-1-15,0-2 1 16,1 4 0-16,16-4-2 16,4-2-10-16,4-5-14 0,2-7-21 15,1-1 9-15,-2-1 4 16,-7-11 12-16,-3-3 18 16,-3-1 4-16,-5 1 7 15,-5 3 61-15,-1 5 42 16,-1 4-5-16,-1 3-47 15,2 0-58-15,2 10-5 16,2 12 5-16,4 2 18 16,1 5-17-16,-2-3-1 15,-3-4-53-15,-2-8-88 16,-4-14-79-16,0-1-309 16,-5-16-459-16</inkml:trace>
  <inkml:trace contextRef="#ctx0" brushRef="#br0" timeOffset="40318.1431">17970 4884 522 0,'0'0'48'0,"0"0"-48"0,0 0-3 16,13 97-139-16</inkml:trace>
  <inkml:trace contextRef="#ctx0" brushRef="#br0" timeOffset="41058.2693">18150 5165 1129 0,'0'0'399'15,"0"0"-96"-15,0 0-203 16,0 0-49-16,0 0-36 0,0 0 53 16,21 73-9-16,-9-35-25 15,0 2-21-15,-2 0-11 16,0-1-1-16,-3-9-1 15,1-7-6-15,-2-12-70 16,1-11-2-16,1 0 49 16,3-23 27-16,3-9-12 15,0-6-2-15,1-6 14 16,1 1 2-16,-2 4 0 16,1 6 33-16,-6 10 17 15,-1 7-6-15,-3 10-7 16,-2 6-23-16,0 1-13 0,1 20-1 15,4 6 30-15,1 8-12 16,1 3-4-16,1 2-12 16,2-5-1-16,2-7-1 15,3-9-42-15,2-11-11 16,3-8-18-16,3-3-15 16,-1-16-11-16,-4-10 15 15,-5-9 56-15,-2-7 26 16,-4-17 13-16,-4 2 22 15,0-2 24-15,-1 5 14 16,-3 21 19-16,0 6-2 16,-2 18-23-16,0 12-67 15,0 20-10-15,0 19 10 0,0 9 1 16,0 8 6 0,0 4-6-16,6-6-1 0,3-4-15 15,3-7-67-15,4-13 4 16,5-13 34-16,0-10 18 15,5-7 12-15,3-12 14 16,0-11 8-16,-1-3 20 16,-1-2 18-16,-2-1 15 15,-1 7 13-15,-6 6-17 16,0 5-20-16,-2 6-24 16,1 5-13-16,-2 3 0 15,1 11-1-15,1 10 0 16,-4 2 1-16,-1 5 9 0,-8 0-8 15,-4-1 1 1,-3-3 7-16,-16-3-9 0,-11-3-23 16,-10-7-38-16,-32-10-64 15,9-4-84-15,2 0-517 0</inkml:trace>
  <inkml:trace contextRef="#ctx0" brushRef="#br0" timeOffset="41225.8391">18526 5188 734 0,'0'0'684'0,"0"0"-487"16,112-4-72-16,-51-6-70 16,6 1-15-16,24-8-21 15,-20 3-19-15,-11-4-214 0</inkml:trace>
  <inkml:trace contextRef="#ctx0" brushRef="#br0" timeOffset="66641.9253">9337 6218 449 0,'0'0'111'0,"0"0"47"16,0 0-2-16,0 0-6 16,0 0-37-16,0 0-22 15,-10-5-32-15,10 12-41 16,0 15 8-16,8 13 104 16,3 21 20-16,6 22-35 15,-5 22-14-15,0 6-9 16,-3-18-30-16,-5-19 4 0,-1-26-21 15,1-2-11-15,4 5-9 16,-2 7-1-16,0 4-4 16,0-4-8-16,0-3-4 15,-2-4-8-15,-2-5 0 16,-2-4 1-16,0-7 1 16,0-7-1-16,0-9 3 15,0-6-4-15,0-3-8 16,0-5-18-16,-4 0-22 15,-10-27-125-15,2-2-175 0,-1-7-291 16</inkml:trace>
  <inkml:trace contextRef="#ctx0" brushRef="#br0" timeOffset="67831.9981">9165 6033 529 0,'0'0'216'16,"0"0"-92"-16,0 0-21 16,0 0-48-16,0 0-35 15,0 0 5-15,0 0-9 16,121-11 24-16,-50 5 28 15,23-3-7-15,-8 0-12 16,-9 1 3-16,-13 1-5 16,-17 2-4-16,5-2-5 0,4 0-3 15,-7 4-3-15,-3 1-3 16,-7 1-4-16,-3 1-15 16,-3 0-1-16,-2 0-1 15,0 0 3-15,-1 0-10 16,0 0 11-16,-2 0-11 15,-2 0 6-15,-3 0-6 16,-6-2 0-16,2 0 0 16,-5 1-1-16,-3-1 1 15,-4 1 1-15,-3 1-1 16,-1 0 0-16,-3 0-1 16,0 0 0-16,0 0-1 15,0 0-12-15,0 0 13 16,0 0 10-16,0 0-4 15,0 1-6-15,0 7 0 0,0 6 3 16,0 8 13-16,0 4-15 16,0 10 6-16,0 6-6 15,2 8 16-15,1 4 17 16,0 2 0-16,-1 5-8 16,4 3 12-16,-1 1 1 15,1 1-2-15,0 4-18 16,0-2-4-16,3 0 1 15,-2-3-9-15,1-2-1 16,1-3 4-16,-1-4-8 16,2-3-1-16,-3-1 0 0,0-7-1 15,-1-3 8 1,-1-6-7-16,-2-5 0 16,0-5 0-16,-3-5 4 0,0-7-5 15,0-7 0-15,0-3 3 16,0-1-3-16,0-3 3 15,0 0 4-15,0 0 1 16,0 0-7-16,0 0 12 16,0 0-7-16,0 0 1 15,-5 0-6-15,-5-3-2 16,-3-1 1-16,-3 0 0 16,-3-2 1-16,-6 1-1 15,-6 0 0-15,-7 1-7 16,-6 1 7-16,-4 1 0 0,-4 1-5 15,-2 1 5-15,5 0 0 16,0 0 0-16,5 0 0 16,4 0 10-16,4 3-1 15,5 0-3-15,1 1-5 16,1 2 18-16,1 1-18 16,0 2 8-16,-2-1 0 15,-1 3 11-15,1 0 4 16,0-2 4-16,5 0 18 15,2-2-6-15,6-3-3 16,6 0-5-16,3-3-7 16,5 1-11-16,2-2-14 15,1 0 1-15,0 0-1 16,0 0 0-16,1 0-31 16,7 0-122-16,-2 0-448 0</inkml:trace>
  <inkml:trace contextRef="#ctx0" brushRef="#br0" timeOffset="81593.6707">8146 11411 12 0,'0'0'121'15,"0"0"-95"-15,0 0-26 16,0 0 0-16,0 0 0 15,-12-19 23-15,10 16 18 16,2 0-1-16,-1 2 8 16,1-1 2-16,0 2-1 15,-3 0 2-15,3 0 4 0,0 0-2 16,0 0-7-16,0 0-7 16,0 0-6-16,0 0-11 15,0 0-10-15,0 0-1 16,0 0-2-16,3 0 38 15,7 0 8-15,1 6-3 16,5-1-5-16,1 1-4 16,3 1 3-16,6 1-2 15,2 2 8-15,6 0-12 16,6 0 2-16,8-2 20 16,4-3-2-16,4-3-2 15,4-2-15-15,1 0-11 16,3 0-1-16,0 0-4 0,3-6-8 15,3 0 9-15,0 1-9 16,6 1-5-16,10-1 4 16,18 1-2-16,17 1 1 15,4-2-9-15,-9 2 0 16,-25 2 0-16,-27 0-1 16,-15-1-6-16,-2 2 7 15,6-1-2-15,9 0 1 16,6-1-1-16,-2 1 7 15,0-2 1-15,0-1-5 16,0-1 3-16,0 1-2 16,0 0-1-16,-1 0-3 0,2 1-6 15,0 0 10-15,-1 1 2 16,3-1-5-16,-2-1 2 16,1 1-9-16,-1-4 1 15,2 1 12-15,3-2 1 16,4-1 8-16,12-2 0 15,12-2-1-15,-6 3-2 16,-14 3-1-16,-10 2-5 16,-12 0-13-16,8 0 13 15,12-1-5-15,9-2-1 16,-9 0 11-16,0 0 2 16,-2-1 0-16,-15 1 4 15,7-1-9-15,-5-2-1 16,-5 3 4-16,-2-1-3 15,-2 1-2-15,1 0-4 0,-3 2-2 16,-3 1-1-16,0-2 0 16,-1 5 4-16,-3-1 4 15,-3 1-13-15,-2 1 6 16,-5 1-5-16,0 0 5 16,-4 0-1-16,-1 0 0 15,-3 4-5-15,-3 1-1 16,2 3 1-16,-3-2 11 15,1-3-2-15,1 0 3 16,0 2 2-16,2-3-2 16,2 0 4-16,-1 0-1 15,-1-2-9-15,0 0 7 16,0 0-4-16,-1 0 0 0,3 0 1 16,0 0 1-16,0 0 2 15,1 0-6-15,-3 0 1 16,-2 0 1-16,-4 0-1 15,0 1 0-15,-5 0 3 16,-5-1-2-16,-1 2 2 16,-4-2 0-16,-2 0-5 15,-4 0-5-15,0 0-1 16,0 0 0-16,0 0-1 16,-13 7-31-16,-8 0-116 15,-15 0-403-15</inkml:trace>
  <inkml:trace contextRef="#ctx0" brushRef="#br0" timeOffset="83160.578">9931 7685 758 0,'0'0'207'0,"0"0"-54"0,0 0 29 15,0 0-79-15,-3 103 12 16,48 20 36-16,19 37 4 16,18 19-19-16,11-5-42 15,-4-19-3-15,0-10-24 16,-6-21-32-16,-16-25-20 16,-16-29-8-16,-14-24-2 15,-10-10-5-15,5 0 0 16,-7 3-1-16,4-3 0 15,-11-9-34-15,-10-10-98 16,-8-7-28-16,-29-10-25 16,-7-7-293-16,-7-10-265 0</inkml:trace>
  <inkml:trace contextRef="#ctx0" brushRef="#br0" timeOffset="83508.0905">10230 9109 1053 0,'0'0'155'0,"0"0"-93"0,0 0 112 16,120 53-30-16,-56-33-16 16,5-1-27-16,3-7-9 15,1-2-36-15,-3-6-31 16,-6-4-18-16,-9 0-7 16,-8-12-18-16,-13-10-67 15,-6-7-35-15,-12-7-50 16,-9-7-67-16,-7 0 43 0,0 1 88 15,-8 3 106 1,-3 10 57-16,3 8 98 0,3 10 52 16,1 8-24-16,4 3-66 15,0 11-67-15,3 17 33 16,7 12 10-16,5 8-19 16,-1 6-43-16,-3 3-10 15,1 1-20-15,1 0 6 16,4-4-7-16,18 4-125 15,-1-16-98-15,-4-14-381 0</inkml:trace>
  <inkml:trace contextRef="#ctx0" brushRef="#br0" timeOffset="83928.9047">11319 8897 1618 0,'0'0'203'0,"0"0"-43"15,0 0-41-15,0 0-30 16,0 0-47-16,0 0-42 16,0 0 15-16,25 106 18 15,6-51-5-15,4 4-18 0,1 3-9 16,-1 0 0-1,1-1-1-15,-3-7 0 16,-5-11 0-16,-7-14-33 0,-8-19-8 16,-7-10 41-16,-4-29 5 15,-2-15 9-15,0-8-5 16,0 0-8-16,1 9 29 16,3 14 5-16,5 12-13 15,2 13-22-15,5 4-4 16,5 8-10-16,6 15 14 15,2 8 27-15,-1 5-21 16,2 5-6-16,-4-1-31 16,-1-2-56-16,4-12-124 15,-9-9-152-15,-4-14-429 0</inkml:trace>
  <inkml:trace contextRef="#ctx0" brushRef="#br0" timeOffset="84304.3771">11808 9096 992 0,'0'0'143'16,"0"0"19"-16,0 0 2 15,0 0-23-15,119 88-39 16,-73-71-26-16,-2-3-40 16,-1-9-20-16,-8-5-8 15,-9-2-8-15,-10-20-22 16,-11-5 13-16,-5-4 8 15,-3 0 1-15,-12 2 2 0,-4 7 28 16,2 5 58 0,5 9 16-16,8 8-4 0,4 0-78 15,0 9-22-15,5 16 0 16,16 9 1-16,6 5 9 16,6 5-9-16,1-1 8 15,1 3-8-15,-2 2 0 16,-8 5-1-16,-7 3 1 15,-13 0-1-15,-5-5 0 16,0-5-12-16,-11-17-32 16,-9-15-46-16,-12-37-59 15,5-17-194-15,1-18-450 0</inkml:trace>
  <inkml:trace contextRef="#ctx0" brushRef="#br0" timeOffset="84688.7307">12318 8969 423 0,'0'0'771'16,"0"0"-529"-16,28 74-22 16,-7-13-76-16,7 21-13 15,8 17-10-15,-2 5-25 16,-4-17-40-16,-9-19-25 16,-10-22-11-16,-4-9-19 15,2 4-1-15,-3-3-6 16,0-8-4-16,-6-17-47 15,0-13-7-15,-3-18 41 16,-21-36-75-16,-7-33 18 0,-7-27 22 16,4-6 36-16,12 19 21 15,11 32 1-15,11 30 49 16,0 7 5-16,2-3-4 16,13-2-27-16,4 2 6 15,2 10-13-15,3 12-15 16,-3 12-1-16,-1 2-19 15,-6 23 19-15,-6 11 28 16,-8 12-18-16,0 5-10 16,-14 4-23-16,-5-5-47 15,-8-5-77-15,6-17-169 16,2-15-381-16</inkml:trace>
  <inkml:trace contextRef="#ctx0" brushRef="#br0" timeOffset="85331.6077">12679 9008 345 0,'0'0'840'16,"0"0"-777"-16,0 0-55 16,0 0-9-16,0 0 1 15,0 0-2-15,0 0 0 16,94 41-20-16,-70-51-30 15,-5-8-3-15,-10 0 21 16,-6-4 34-16,-3 0 35 0,0 0 56 16,-11 4 41-1,-3 5 45-15,-2 1 22 0,-1 8-32 16,0 4-22-16,-2 1-64 16,-2 21-31-16,1 9-3 15,1 8 5-15,7 4-9 16,5 1-18-16,7-1-13 15,2-5-11-15,20-8 0 16,9-10 0-16,12-14 9 16,4-6 2-16,9-22-12 15,1-19-5-15,-4-14-14 16,-8-8 2-16,-13 1-6 16,-12 1 8-16,-12 11 13 15,-8 12 2-15,0 14 0 0,-15 10 8 16,-1 8 11-16,2 6-19 15,2 0 0-15,5 7-7 16,4 7 5-16,3 5 1 16,1 1-7-16,14 1 8 15,8 1 0-15,2 1 0 16,2 2 1-16,-3 3-1 16,-3 3 0-16,-2 7 1 15,-1 1 9-15,-5 2 15 16,1 4 2-16,-1-4-3 15,2-3 4-15,0-6-6 16,2-6 0-16,-1-8-10 16,3-7-3-16,-1-11 0 0,4 0 3 15,2-14-6 1,0-11-6-16,6-22-76 16,-4 5-155-16,-10 0-545 0</inkml:trace>
  <inkml:trace contextRef="#ctx0" brushRef="#br0" timeOffset="86647.1175">13857 8506 1167 0,'0'0'264'16,"0"0"11"-16,0 0-79 15,0 0-95-15,0 0-63 16,55 101 57-16,-7-34-9 15,0 0-25-15,-3-6-36 16,-8-11-19-16,-1 6-5 16,7 3-1-16,-7-5 0 15,-6-10-95-15,-9-10-74 16,-7-15-91-16,-12-14-120 0,-2-5 138 16,-17-29-272-1,-17-25 244-15,-12-27 247 0,-4-23 23 16,7 3 124-16,15 20 26 15,18 28 103-15,10 18 3 16,9-2-97-16,13 0-9 16,14 1-110-16,7 5-32 15,3 7 6-15,0 9 8 16,-8 8-6-16,-12 7-15 16,-13 16 4-16,-13 14 14 15,-3 9 10-15,-26 9 3 16,-7 0-6-16,-4 0-26 15,0-4-7-15,6-8-99 0,11-13-132 16,13-14-248-16</inkml:trace>
  <inkml:trace contextRef="#ctx0" brushRef="#br0" timeOffset="87276.5016">14534 8397 447 0,'0'0'894'15,"0"0"-650"-15,0 0-53 16,0 0-85-16,-81 28-27 16,55 0-15-16,3 4 26 15,4 3-34-15,6 2-16 16,3-1-12-16,9-2-9 16,1-5-14-16,5-7-5 15,14-7-6-15,8-10 4 0,4-5-49 16,2-8-14-16,0-18-3 15,-5-6 16-15,-8-6 24 16,-3 1 17-16,-9 3 11 16,-5 5 2-16,-3 3 5 15,0 6 41-15,0 8 42 16,0 4-13-16,0 4 1 16,-2 4-10-16,1 0-20 15,1 0-35-15,0 1-13 16,0 13-18-16,9 5 18 15,7 5 6-15,2 2 4 16,5 2-8-16,0-2-2 0,3 0-1 16,-2-7 1-16,-2-4-37 15,-4-8-6 1,-6-7 3-16,-4 0 9 0,-3-20 19 16,-3-10 11-16,-2-9-5 15,0-4 5-15,0-3 1 16,0 1 0-16,0 5 0 15,9 7 9-15,0 8 5 16,5 10-5-16,2 7-1 16,3 6-1-16,5 2-7 15,0 3 10-15,6 14 4 16,4 2-5-16,0 4 1 16,2 0-1-16,3-3-2 0,0-5-5 15,1-7-2 1,-2-8-34-16,-2 0-31 0,-1-16-58 15,-7-11-82-15,-1-18-26 16,-8 7-137-16,-8 3-248 0</inkml:trace>
  <inkml:trace contextRef="#ctx0" brushRef="#br0" timeOffset="88740.7504">15385 8028 841 0,'0'0'230'0,"0"0"104"16,0 0-130-16,-80 9-37 15,52 12-26-15,-2 9-24 16,3 6-17-16,4 5-34 16,6 4-21-16,10-1-16 15,7 1-16-15,0-5-13 16,16-6 1-16,11-7-1 0,4-8-1 15,2-11-36-15,4-8-19 16,-4-5-19-16,-4-19 24 16,-9-5 3-16,-9-8 31 15,-7-5 17-15,-4-1 1 16,0 2 1-16,-10 0 14 16,-4 11 34-16,6 9 13 15,0 8 2-15,3 7-2 16,2 6-17-16,3 0-46 15,0 5 0-15,5 10-8 16,13 8 8-16,9 2 0 16,7 0 0-16,7 0 1 0,3-5-1 15,1-4-23-15,-5-5-46 16,-6-11-52-16,-7 0-61 16,-12-13 26-16,-14-11 78 15,-1-9 62-15,-22-6 16 16,-8-1 11-16,-2-1 41 15,0 3 33-15,7 9 23 16,7 7 26-16,8 10-28 16,5 7-24-16,5 5-76 15,0 5-6-15,15 17-7 16,8 7 7-16,7 9 19 16,0 4-12-16,2-1-5 15,-5 0 4-15,-3-4-6 0,-5-4 0 16,-3-8 0-1,-6-11-29-15,-8-9-18 0,-2-5 47 16,0-22 7-16,-12-19 1 16,-7-10-7-16,1-7 6 15,0-1 9-15,6 7 23 16,4 11 15-16,5 14 0 16,3 10-26-16,0 14-22 15,8 3-6-15,12 3-19 16,10 16 9-16,2 6 10 15,4 3 8-15,-5 4-6 16,-3 0 4-16,-6-3-5 16,-7-4-1-16,-2-8-4 15,-7-8-17-15,-4-9 5 16,-2 0 16-16,0-12 19 16,0-13-13-16,-8-7 0 0,2 0-5 15,5 1 4-15,1 5-5 16,0 4 0-16,0 5 0 15,1 7 0-15,8 5 1 16,4 1-1-16,4 4-14 16,5 3 2-16,5 9 3 15,4 6 1-15,2 2 0 16,3-2 7-16,-1-2 1 16,3-6-50-16,-5-6-37 15,-3-4-45-15,-2-4-27 16,-8-15 40-16,-6-8 33 0,-6-3 50 15,-4-2 24 1,-4 1 12-16,0 3 50 16,-1 3 27-16,-8 6 40 0,-3 7 21 15,2 5-24-15,0 7-38 16,0 0-44-16,1 9-10 16,2 14-16-16,4 8-6 15,3 3 0-15,0 2 0 16,10-3 0-16,12-3 0 15,7-9 0-15,4-7 0 16,7-12 0-16,4-2-20 16,3-19-1-16,-1-11-45 15,-10-10-11-15,-9-10 2 0,-20-15 40 16,-7-24 19 0,-28-21 15-16,-7 10 1 0,3 21 6 15,10 31 55-15,9 25 31 16,2 9 27-16,3 3 0 15,2 6-45-15,6 5-68 16,0 18-6-16,15 14-6 16,15 14 6-16,12 5 1 15,6 5 0-15,4 0-1 16,-2-3 0-16,-5-6 0 16,-7-6-56-16,-9-8-33 15,-8-9-77-15,-18-16-96 16,-3-5-421-16,-3-3-511 0</inkml:trace>
  <inkml:trace contextRef="#ctx0" brushRef="#br0" timeOffset="88908.9886">16421 7662 1222 0,'0'0'242'0,"0"0"-131"15,0 0-57-15,0 0-24 16,100-27-14-16,-18 0-14 15,27-4-2-15,7 0 0 16,-14 2-176-16,-36 11-205 16,-25 5-418-16</inkml:trace>
  <inkml:trace contextRef="#ctx0" brushRef="#br0" timeOffset="89573.8107">16955 7495 793 0,'0'0'120'0,"0"0"21"0,0 0-77 16,0 0 8-16,0 0-31 16,0 0 1-16,30 72 20 15,-3-69-27-15,-2-3-19 16,2 0-2-16,-6-14 1 16,1-6-8-16,-4-2 8 15,-7-5-7-15,-7 1 7 16,-4-2 50-16,0 6-4 15,-9 4 41-15,-10 6 39 0,-6 8-35 16,-4 4-29 0,-5 12-23-16,-4 14 24 0,1 11-9 15,5 6-22-15,10 5-23 16,10 4-2-16,12-1-13 16,0-1-8-16,22-6-1 15,12-13 0-15,13-14 0 16,10-17 1-16,9-6-1 15,4-27 0-15,1-14-25 16,3-20 4-16,-10-18-11 16,-15 8 1-16,-18 7 6 15,-21 16 18-15,-10 16 7 16,0 6 9-16,-13 5 37 16,-11 13-9-16,-4 14-30 15,-5 3 6-15,0 23-1 0,4 6-4 16,6 2-8-16,13-3-5 15,10-2 4-15,3-8 0 16,27-7 0-16,14-5-13 16,10-2-6-16,3-5-7 15,-2 1 14-15,-7 2 0 16,-11 5 5-16,-13 4-4 16,-9 5-8-16,-12 9 20 15,-3 7 9-15,-3 7 32 16,-14 1-6-16,1-3 4 15,5-3-14-15,4-7-1 16,7-5-12-16,0-12-11 16,18-8 11-16,25-7 23 0,35-36 4 15,38-27-39 1,18-17-21-16,-24 13-130 0,-29 8-319 0</inkml:trace>
  <inkml:trace contextRef="#ctx0" brushRef="#br0" timeOffset="172525.1458">1783 13735 347 0,'0'0'128'0,"0"0"-24"16,0 0 7-16,0 0 57 16,0 0-12-16,0 0-26 15,-96-14 3-15,74 14 1 16,2 0-8-16,-5 5-33 16,1 10-26-16,-7 10-19 15,1 9-16-15,-3 8-13 0,2 7 0 16,3 1 14-1,5-4-7-15,8-3-14 0,8-2-11 16,4-5-1-16,3-3 0 16,9-2-4-16,9-1 3 15,4 1 1-15,2 2 2 16,-3-1 15-16,-5 1-4 16,-5 3-7-16,-7 1-5 15,-4-1 17-15,-4 0-1 16,-11-2 8-16,-10-6 12 15,4-6 1-15,-5-5-9 16,5-6-8-16,-1-7 17 16,5-4-1-16,3 0-13 15,5 0-5-15,4-4 2 16,5 0-8-16,0 2-13 0,0 0-1 16,0 2-14-1,0 0 6-15,0 0-1 0,0 0-3 16,0 8-18-16,5 13 20 15,4 7 11-15,-3 8 12 16,-3 10 9-16,-3 7-8 16,0 17 6-16,-15 15 8 15,-3-3-11-15,3-10-4 16,2-8-5-16,5-14-6 16,5 7 8-16,0 4-9 15,3-7 0-15,0-9-12 16,15-9 11-16,3-8-15 0,1-6-1 15,2-8 17 1,3-5 5-16,1-5-4 0,2-2 18 16,3-2 2-16,8 0 4 15,9-8-12-15,2-6 2 16,8 0-12-16,1-3 9 16,-1-1-12-16,-4 4 1 15,-8 0-1-15,-10 4 1 16,-14 5-1-16,-11 5-44 15,-7 0-51-15,-6 5-74 16,-14 8-131-16,-8-2-248 0</inkml:trace>
  <inkml:trace contextRef="#ctx0" brushRef="#br0" timeOffset="173400.24">5049 14505 373 0,'0'0'176'16,"0"0"-56"-16,0 0 26 15,0 0 11-15,0 0 4 16,0 0-48-16,0 0-10 16,22-10 81-16,0 0-24 15,5-3-27-15,13-2-22 16,4-5-25-16,2 0-41 16,4-1-17-16,-1 0-11 15,-3 0-11-15,-3 0 0 0,-5 4-6 16,-5 2-25-16,-8 5-56 15,-7 3-98-15,-15 7-153 16,-3 0-64-16,-1 5-222 0</inkml:trace>
  <inkml:trace contextRef="#ctx0" brushRef="#br0" timeOffset="173611.1853">5194 14630 772 0,'0'0'186'16,"0"0"-52"-16,0 0 18 16,0 0 30-16,0 0-18 15,100-34-46-15,-60 16-36 16,3-3-37-16,-1-2-32 0,2 1-13 16,0-1-6-16,10-3-112 15,-13 2-207-15,-12 7-320 0</inkml:trace>
  <inkml:trace contextRef="#ctx0" brushRef="#br0" timeOffset="182563.2114">17569 14506 1132 0,'0'0'334'0,"0"0"-187"15,92 6-63-15,-7-2 40 16,29-4-8-16,12 0-9 16,-5-2-16-16,-13-10-7 15,-28-1-13-15,-16 2-31 16,-17 2-18-16,-8-1-4 15,2 2-17-15,0-2-1 16,-2 2 0-16,-12 0-48 16,-7 5-45-16,-10 3-53 15,-10 0-76-15,0 11-277 16,-10 2-15-16</inkml:trace>
  <inkml:trace contextRef="#ctx0" brushRef="#br0" timeOffset="182781.4858">17834 14774 1418 0,'0'0'284'0,"0"0"-277"16,0 0-7-16,128-10 0 15,-19-17 15-15,18-12 34 16,-3-8 6-16,-13 0-12 15,-33 6-43-15,-17 7-14 16,-4-8-72-16,-24 10-165 16,-10-3-342-16</inkml:trace>
  <inkml:trace contextRef="#ctx0" brushRef="#br0" timeOffset="208671.5059">15792 16763 1007 0,'0'0'276'0,"0"0"-112"16,0 0-128-16,0 0 67 15,0 0 24-15,0 0 12 16,0 0-31-16,73 2-24 16,-30-2-23-16,8 0 7 15,7-5-16-15,3-4-26 16,3 2-17-16,2-4-8 15,-1 4-1-15,-5 0 0 16,-6 0-47-16,-8 1-86 16,-14 6-96-16,-12-2-306 0,-15 2-136 15</inkml:trace>
  <inkml:trace contextRef="#ctx0" brushRef="#br0" timeOffset="208867.5824">15882 17165 954 0,'0'0'277'0,"0"0"-165"15,0 0 66-15,127-57-15 16,-66 21-22-16,8-7-39 16,16-5-33-16,12-6-36 15,15-2-33-15,3-2-26 0,-31 17-160 16,-22 5-444-16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5:56:10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13468 4475 1350 0,'0'0'244'0,"0"0"-59"16,0 0 16-16,0 0-6 16,0 0-66-16,0 0-61 15,-41-19-46-15,47 50-22 16,12 13 21-16,3 9 3 16,3 6-8-16,0 3-16 0,-3-4 0 15,-3-5 0 1,-1-4-1-16,-1-8-42 0,0-5-86 15,4-19-123 1,-4-10-239-16,-3-7-296 0</inkml:trace>
  <inkml:trace contextRef="#ctx0" brushRef="#br0" timeOffset="206.6131">13614 4364 1204 0,'0'0'236'0,"0"0"13"15,0 0-109-15,0 0-58 16,0 0 35-16,19 85 23 0,5-34-38 16,6 6-43-1,2 6-35-15,-3-1-13 0,-3-2-9 16,-4-2-2-16,-7-3-39 16,-3-4-100-16,-12 4-140 15,0-13-316-15,-2-13-265 16</inkml:trace>
  <inkml:trace contextRef="#ctx0" brushRef="#br0" timeOffset="420.2705">13375 4858 1075 0,'0'0'238'15,"0"0"-103"-15,0 0-62 0,0 0 100 16,82 51-24-16,-34-28-45 15,6-1-33-15,4-3-19 16,2-4-25-16,-1-3-16 16,-1-6-11-16,14-6-105 15,-17 0-129-15,-12-10-444 0</inkml:trace>
  <inkml:trace contextRef="#ctx0" brushRef="#br0" timeOffset="617.0589">13951 4572 1305 0,'0'0'283'0,"0"0"-55"15,0 0-130 1,0 0 19-16,-9 82 14 0,9-33-22 16,0 5-44-16,0 3-35 15,0 3-20-15,0-4-10 16,0 0-7-16,0 17-110 15,-7-16-237-15,-10-10-734 0</inkml:trace>
  <inkml:trace contextRef="#ctx0" brushRef="#br0" timeOffset="8183.5584">17814 5095 48 0,'0'0'32'15,"0"0"2"-15,0 0-6 16,-36-89-2-16,28 66 24 15,0-1 16-15,-1 2-21 16,0-1-13-16,2 1 5 16,-5 0 4-16,3-1 1 0,-3 0-5 15,-1 3-2 1,0-4-11-16,-1 3-2 0,-1 1 8 16,0 1-7-16,0 1 9 15,-1-1 6-15,0 2-5 16,0 0 6-16,3 0 10 15,-5 2-7-15,3 1-8 16,-2 0-5-16,2-1 16 16,-1 1 13-16,3 0-38 15,-1 2 9-15,1-1-7 16,0 1 11-16,-1 1-3 16,2 2 10-16,-1 1-13 15,1 2-5-15,-3-1-8 16,4 2-4-16,-1 1-1 15,1-1 1-15,-2 1 9 0,-1 0-7 16,-1 0-11 0,-2-1 0-16,-1 0 0 0,-1 1 6 15,-2 0-1-15,0 0 1 16,-1 1-6-16,-2 0 7 16,1 3-7-16,3 0 0 15,-3 0 9-15,3 0-2 16,1 3-7-16,-1 2 5 15,-1 1-6-15,0 0 1 16,-1 3-1-16,-4 1 1 16,1 1-1-16,0 0 0 15,-1 2 0-15,1 0 2 16,-1 1-2-16,3-1 2 0,0 0-1 16,2-1-1-16,-1 2 0 15,1-2 0-15,3 1-1 16,-1 1 1-16,0 0 0 15,0 1 0-15,-1 1 0 16,0 1-2-16,1 3 0 16,-2 2 2-16,-1 2-6 15,1 0 5-15,0 3-11 16,-1 1 11-16,2 2-8 16,-1 1 8-16,-1 1-8 15,5 2 0-15,-2 1 8 16,1 2-9-16,2 1-3 0,1 0-5 15,0-1-11 1,4-2 0-16,0 1 5 0,0 1 3 16,-1 1-6-16,3 1-9 15,0 0 8-15,0 2 2 16,0 0 4-16,3 2-4 16,2-3-8-16,2 0-11 15,2 4-16-15,0-3 9 16,0-1 13-16,0 2 0 15,3 2-10-15,0-1-9 16,0 1-1-16,-1 1-6 16,-1-3 18-16,2-1 31 15,3-1 7-15,0-1 9 16,2-2-1-16,2 2-12 16,5-3-3-16,-1-2 5 0,3-1 9 15,0-3 1 1,2-5 0-16,3-2-1 0,2-3-6 15,0-3 7-15,5-3-15 16,1 0 7-16,1-3 9 16,0 1-1-16,4-2-22 15,0 1-24-15,1-4 1 16,17 0-12-16,-9-4 2 16,-5-3-27-16</inkml:trace>
  <inkml:trace contextRef="#ctx0" brushRef="#br0" timeOffset="8932.8657">17786 5111 15 0,'0'0'23'0,"0"0"-10"15,-58-98 0-15,37 66 26 16,-2 1 0-16,0 3-9 15,-1 0-7-15,1 4-13 16,-2 1 13-16,3 3 2 16,-1 2-8-16,2 2-11 15,-1 3-6-15,1 1 0 16,2 2-2-16,-2 1 1 16,2 1-9-16,-1 2-2 15,1 3 6-15,1-2-7 0,2 3 13 16,3 1 0-16,2 1 1 15,3 0 0-15,2 0-1 16,-1 0-7-16,2 0-6 16,2 0 0-16,0 0-13 15,2 0-22-15,-2 3 3 16,3 0-1-16,0-1 10 16</inkml:trace>
  <inkml:trace contextRef="#ctx0" brushRef="#br0" timeOffset="14368.0206">15398 11321 504 0,'0'0'82'15,"0"0"-62"-15,0 0-10 16,0 0-8-16,0 0 16 16,0 0 43-16,19 7 14 15,7-5 22-15,7 3 5 16,8-5-35-16,6 0 14 16,6 0 0-16,5 0-10 15,8 0-9-15,13 0-4 16,18-7-10-16,19 1-9 15,5 2-7-15,-4 1-10 16,-10 3 0-16,-15 0-6 16,1 0-7-16,-2 0 1 15,1 0-10-15,1 0 0 0,-2 0 6 16,-2 0-5-16,1 0-1 16,-4 3 2-16,1-2 6 15,2 2-2-15,-2 2-6 16,-1-2 0-16,4-3 1 15,2 0 0-15,1 0 2 16,8 0-2-16,1 0-1 16,0 0 0-16,-2 0 0 15,-3 0 0-15,0-2 0 16,0 1 1-16,3-1 5 16,2-1 4-16,-4 2-4 15,-1-2 0-15,1 3-4 0,-4-4 4 16,-1 3-6-16,2-2 0 15,-4 1 1 1,0 1-1-16,-4-2 5 0,-15 2-4 16,-11-1-1-16,-12 1 1 15,10-1 0-15,19 0 2 16,3 0 6-16,-1 0-3 16,1-1 2-16,2 0 1 15,26-1 6-15,12-1 5 16,-7 0 3-16,-9 1-1 15,-12-1-3-15,-1 2-1 16,1-2 2-16,-1 5-8 16,-4-3 4-16,-13 1 6 15,-15 1-9-15,-11 0 5 16,-3-1 2-16,8-1-2 16,8-4 1-16,11 1-12 0,-1-1 1 15,13 1 2-15,-10 0 0 16,4 1-2-16,11 1 3 15,0 4-10-15,1 0 8 16,-11 0-7-16,-12 4-1 16,-13 1 0-16,6-1 6 15,6 2-5-15,-6-1-1 16,-4-5 17-16,-8 3-5 16,-3-3 6-16,-4 0 9 15,-3 0 8-15,-5 0-2 16,-1-3 1-16,-2-1 8 15,-2-3 1-15,-1 2-2 0,-2-1-11 16,0-1-7 0,-1 0-6-16,1-1-4 0,-4 3-3 15,-2-1-4-15,-2-2-5 16,-5 2 7-16,-1 2 0 16,-3-1-2-16,-4 3 2 15,-4 0-8-15,-1 1 1 16,0 0-2-16,-7 1-30 15,-64-2-95-15,0 1-221 16,-16-4-517-16</inkml:trace>
  <inkml:trace contextRef="#ctx0" brushRef="#br0" timeOffset="41314.3097">7229 10955 1043 0,'0'0'204'0,"0"0"-30"16,0 0-39-16,0 0-36 15,0 0 3-15,0 0-13 16,47-45-26-16,-14 24-23 16,6-3-24-16,-1 2-9 15,1 1-6-15,-3 1-1 16,-3 3-23-16,-3 5-102 16,-6 3-210-16,-10 5-281 0</inkml:trace>
  <inkml:trace contextRef="#ctx0" brushRef="#br0" timeOffset="41505.3324">7245 11209 700 0,'0'0'509'0,"0"0"-435"15,0 0-73-15,0 0 12 16,0 0 9-16,0 0 1 15,122-94-19-15,-56 29-4 16,-8 12-163-16,-12 4-339 0</inkml:trace>
  <inkml:trace contextRef="#ctx0" brushRef="#br0" timeOffset="41747.3739">7382 10662 393 0,'0'0'668'0,"0"0"-584"15,0 0-59-15,88 0 38 16,-4 0 73-16,1 0-2 16,-6 10-41-16,-16 8-29 15,-23 10-30-15,-6 12-28 16,-9 24 11-16,-25 36-17 0,-52 37-1 15,-48 21-107 1,2-31-178-16,-5-24-341 0</inkml:trace>
  <inkml:trace contextRef="#ctx0" brushRef="#br0" timeOffset="76877.7854">9272 14433 22 0,'0'0'29'16,"0"0"0"-16,0 0 14 16,0 0-9-16,0 0-6 15,19 0 2-15,-16 0 3 16,2 0 6-16,1 0 10 15,1 0 5-15,5-2 3 16,0 1 1-16,4-1 3 16,2 2-5-16,5 0-13 15,0 0 21-15,6 0-12 16,-1 0-2-16,5 0 4 16,-1 0-4-16,3 0-9 15,-2 0 4-15,-1 0-1 0,-2 0-10 16,-1 0 9-16,1-1 2 15,0-4-13-15,1 3 0 16,2-1-11-16,3 0-2 16,0 0 6-16,4 0-9 15,-2 0 0-15,3 1 0 16,0 0 0-16,1-2-6 16,0 1 1-16,3 0 1 15,-3 0-5-15,2-1-1 16,-2 0 1-16,1 0-5 15,-2 0 4-15,-4 1-4 0,3 0-2 16,0 1 0-16,-2 2 2 16,-1 0-2-16,-2 0 0 15,1 0 1-15,-4 5 0 16,-2 0 0-16,-1 0 0 16,1-1-1-16,-3 1 0 15,3-2 0-15,2 2 6 16,-1-1-5-16,1-1-1 15,1 2 0-15,2-5 2 16,0 3-1-16,4-1-1 16,1-2 1-16,2 0-1 15,-2 0 1-15,4 0 1 16,-4 0-1-16,-1 0 0 16,1-3 0-16,-2 1 0 0,2-1 0 15,-1 3 0 1,-1 0-1-16,1 0 1 0,-3 0 0 15,1 0 0-15,2 0 1 16,-2 0 9-16,4 0-1 16,-1-2 9-16,0-1-8 15,0-1 4-15,0-1-1 16,-2 3-12-16,-2-1 9 16,-4 1 0-16,-2 2-1 15,-4 0 3-15,-3 0-7 16,-3 0 8-16,-2 0-2 15,-2 0-11-15,-1 0 1 16,0 0 8-16,0 0-1 0,-2 0-8 16,2 0 9-16,0 0-4 15,2 0 0-15,-2 0-4 16,2 4 5-16,3-1-1 16,-4 0 0-16,2 0 2 15,-3 0 0-15,3 1 0 16,-4 0 4-16,5-2 1 15,-3 1 3-15,7 1-1 16,-1-1 2-16,3-1-8 16,2 1 4-16,0-1 3 15,0-1-5-15,1-1 3 16,2 0 2-16,0 0-2 16,0 0 2-16,3 0-3 15,0 0-3-15,2-3-1 16,1-2-2-16,-2-1-5 0,-1 2-1 15,-3 2 0-15,-5-2 4 16,-4 3-5-16,-4-1-1 16,-5 1 1-16,-2 1 3 15,-1 0 6-15,-3-2 1 16,-1 2 0-16,2 0 4 16,-1 0 3-16,0-1-7 15,-2 1-1-15,2 0-2 16,0 0 2-16,-2 0-3 15,1 0-6-15,-2 0 9 0,2 0-7 16,-2 0-1-16,0 0 11 16,-1 0-6-16,0 0 6 15,2 0 4-15,-4 0 1 16,2 0-5-16,-2 0-3 16,0 0 4-16,0 0-4 15,0 0-3-15,0 0-5 16,0 0-1-16,0 0-1 15,-2 0-19-15,-28 13-83 16,2 2-194-16,-13-3-378 0</inkml:trace>
  <inkml:trace contextRef="#ctx0" brushRef="#br0" timeOffset="91248.33">13487 13394 84 0,'0'0'63'15,"0"0"1"-15,0 0-9 16,0 0 2-16,0 0-2 16,-2 0-7-16,0 0-1 15,2 0-3-15,-1 0-17 16,-3 0-5-16,3 0-4 15,-3 0-5-15,2 0-5 16,-1 0 0-16,-2 0 10 16,1 0-7-16,-2 0-9 15,0 0-1-15,2 0-1 16,-3 0 0-16,3 0 1 16,-2 0-1-16,0 2-1 15,0 2-28-15,-1 1-22 16,1 3-14-16,-2 0 3 0,-3 1-33 15,-2 11-19 1,3-4 51-16,-2-1-24 0</inkml:trace>
  <inkml:trace contextRef="#ctx0" brushRef="#br0" timeOffset="92129.1159">13572 13389 74 0,'0'0'144'16,"0"0"-60"-16,0 0-8 15,0 0-1-15,0 0-13 16,0 0-26-16,0 0-10 15,0 0 2-15,-3 2 3 0,3-2 1 16,-1 1-6 0,1-1 0-16,-2 2 4 0,1 1 8 15,-2 0-3-15,1-1-1 16,-2 1 7-16,1 0 2 16,-2 0-10-16,-1 0-5 15,-1-1-5-15,1 0-14 16,0-1 1-16,4 1-9 15,1-1-1-15,1 7-67 16,0-3-131-16,0-1-160 0</inkml:trace>
  <inkml:trace contextRef="#ctx0" brushRef="#br0" timeOffset="94003.8239">14379 14342 396 0,'0'0'80'0,"0"0"-57"15,0 0 24-15,0 0-2 16,0 0 6-16,0 0-11 16,0 0-18-16,-6 3-9 15,17-1 30-15,2 6 28 16,6 1 5-16,5 1 1 15,6 2-6-15,3 0 5 16,4 3-8-16,6-1 8 0,1 0-8 16,3 0 6-1,1-3-19-15,1 1 2 0,2-3-15 16,-3 1-3-16,1-2 0 16,0-4-14-16,-1 3 4 15,0-3-5-15,-3 1-7 16,2-1-1-16,-3 0-5 15,-1-1-4-15,-2-2 2 16,0-1 1-16,2 0 10 16,-3 0 11-16,1-3-5 15,1-5 5-15,-2-4-6 16,2 0-7-16,-1-3-4 16,-1 1-3-16,2-1-3 15,-6-1-6-15,0 1-1 0,-5-4 9 16,-4 0-9-16,-2-3 6 15,-4-1 7-15,2-5 3 16,-5 1-4-16,1-4 2 16,-3 2-2-16,-2-2 3 15,0-1-8-15,-3-2-1 16,-3 0 2-16,-1-2 1 16,-4-5 0-16,0 0-4 15,0-3 2-15,-2-3-7 16,-1 2 0-16,0 1 0 15,0 5 1-15,0 1-1 16,0 4 0-16,-6 3 7 16,-5-1 0-16,-3 4 1 0,-5 1 5 15,2 0 3-15,-5 0-7 16,0 1-1-16,-1 4 3 16,-2 0-1-16,-6 0-9 15,-1 3-1-15,-5 2 0 16,-4 0 0-16,-2 0 1 15,-6 1 7-15,-1 1-3 16,-1-1-6-16,-3 2-1 16,-1 0 1-16,3 2 1 15,1-1 0-15,0 5 0 16,2 0 0-16,2 3-1 16,-1 0 0-16,3 1 0 15,0 1 0-15,2 2-1 16,1 1 1-16,-1 0-1 15,-2 0 0-15,2 0 0 0,-1 0 0 16,1 1 1-16,4 4 0 16,1 0 0-16,0 2 0 15,0 0 0-15,-1 1-1 16,3 1 1-16,-2 1-1 16,3-3 0-16,2 4 1 15,3 0 1-15,5 1-1 16,1-1 0-16,4 2 0 15,4 1-5-15,0 0 4 16,-2 1 1-16,3 3 0 16,-3-1-5-16,1 2 5 15,-2 1 0-15,3-2-1 16,-2 2 1-16,3-1 0 16,-1 1 0-16,4-1 0 15,0 1 0-15,3 1-1 0,0-4 1 16,2 3 0-16,1-3 0 15,1 0-1-15,4 4 0 16,-1-1-5-16,2 0 4 16,0 4 2-16,0 2 0 15,0 0 0-15,2 4 0 16,4-1 0-16,0 3-1 16,2-2 1-16,1-1 0 15,0-1 0-15,3-2-1 16,0 2 1-16,0-3 0 0,3 2-1 15,-1-2 1-15,2 0-1 16,-1 3 1-16,3-3 0 16,-1 0 0-16,3-1 0 15,1 2 0-15,1-2 0 16,-1 0 2-16,3-1-2 16,0-2 1-16,1-3 0 15,3-1 1-15,2-3 4 16,5-1 1-16,-1-4 7 15,5 2 2-15,1-3-3 16,-1 0 1-16,0 1 2 16,0-2-4-16,-1 0-6 15,-2-3 2-15,-5 0 1 16,-3-4-8-16,-2 0 5 16,-3 0 0-16,-1 0 2 0,-2 0-7 15,-3-3 0-15,-1-2 7 16,-2 0-8-16,-1 3 0 15,-4 2-46-15,-3 4-103 16,-1 13-152-16,-5 3-737 0</inkml:trace>
  <inkml:trace contextRef="#ctx0" brushRef="#br0" timeOffset="95746.653">8666 14936 335 0,'0'0'93'0,"0"0"0"16,0 0 32-16,0 0 26 16,0 0 5-16,0 0-17 15,-28-27-6-15,23 27-13 16,2 7-33-16,-3 16-43 16,1 15 17-16,0 25 29 15,4 29-2-15,1 26-5 16,1 10-4-16,14-4-25 15,2-13 12-15,0-19-6 16,0-7-4-16,1-17-18 16,-6-15-10-16,-1-12-1 0,-3-5-13 15,1 2-5-15,0 2-9 16,-2 0 6-16,-4-10-5 16,-1-8 5-16,-2-6-5 15,0-6-1-15,0-6-12 16,-5-2-37-16,-4-2-41 15,-15-28-83-15,1-3-186 16,-1-9-268-16</inkml:trace>
  <inkml:trace contextRef="#ctx0" brushRef="#br0" timeOffset="97713.0801">8429 14997 438 0,'0'0'108'0,"0"0"-85"16,0 0-11-16,0 0 5 16,0 0 28-16,0 0 43 15,82-9-3-15,-38 4-17 16,5-2-3-16,6-2-10 15,1 1-13-15,-2-1 5 16,2-2-3-16,-4 1-1 16,0 0-2-16,-1 0 5 0,-1 0-7 15,1-1-8-15,-3 3-15 16,1 0 1-16,-1 0-3 16,2 2 1-16,1 0 2 15,7-2 7-15,-2 0 2 16,3 1-3-16,3-1-7 15,-3-1 3-15,-2 1 11 16,2-1-6-16,0 1-7 16,-3-1 2-16,1 1-3 15,1 1-1-15,-3-2-2 16,-2 1-3-16,-1-1 2 16,-2 2-4-16,-3 0-2 15,-1 2 4-15,-1-2-8 16,-1 0-1-16,1-2 1 0,1 2-1 15,1-2 5-15,0 2-5 16,-2 2 1-16,0 0-1 16,-3 2 0-16,-2 2-1 15,1-2 1-15,-2 2-1 16,-1-3 1-16,1 1 0 16,-2-1 1-16,0-1 4 15,-1 1-6-15,2 3 1 16,-2 1 8-16,1 0-3 15,-1 0-5-15,-2 0 9 16,0 5 1-16,-3 2 6 0,-1-2-7 16,-2-1 2-1,-3 1 1-15,1 0-4 0,-4-1-3 16,-1 0 3-16,0-1-8 16,-2 1 18-16,-1-1 9 15,0 0-8-15,-3 1-8 16,3 2 3-16,-3 1-1 15,1 4 0-15,-2 5 2 16,5 2-3-16,-1 5 8 16,0 4-4-16,1 3 8 15,0 6 1-15,1 1-10 16,1 1-5-16,0 1 6 16,-3 1-8-16,-1-3 2 0,-1 2 8 15,-2 0-6-15,-3-1 2 16,-2-1-3-16,1 3-2 15,-2-1-1-15,-1 0-2 16,-1-2 5-16,3 1 0 16,-2-4-6-16,0 2 1 15,0-2 1-15,0-2 3 16,1 1-5-16,-2-4-5 16,1-1 0-16,1 0 1 15,-3-2-1-15,2-1 0 16,-1 2 5-16,-2-3-5 15,-2-2 0-15,1 2 0 16,-3-5-1-16,0 0 1 16,0-1 0-16,0-2-1 0,0-3 1 15,-3 1 0-15,-8-1 0 16,-1 0 0-16,-4 0-1 16,-5-3 8-16,-2 1-8 15,-6-2 0-15,-4 2 5 16,-7 0-3-16,-1-1 4 15,-4-2-1-15,1 1-5 16,-2-2 0-16,-1-2 1 16,-2 0 6-16,-2-3-7 15,-2 1 0-15,-5 0 0 16,-5 1 0-16,-16 4 1 0,-15 2-1 16,-15 8 0-1,8-1 0-15,20-3 0 0,23-5 0 16,15-2 0-16,-5-2 0 15,-9 0 0-15,-4 2-1 16,-1-5 0-16,2-1-1 16,-3-1-5-16,0 0 7 15,-3 0-8-15,-2 0 7 16,1 0-6-16,1 0 6 16,5 0 1-16,5 3 1 15,2-2-1-15,6 2 0 16,-1-1 1-16,0 0-1 15,1-2 0-15,-7 3 0 16,3 0 1-16,-5 0-1 16,2 0 0-16,-2 0 1 0,0 1 0 15,2-1 0 1,3 1-1-16,4-1 1 0,4 1 0 16,2-3-1-16,3 2-1 15,-1-1 1-15,4-1-6 16,5-1 6-16,3 0 0 15,7 0 2-15,5 0-1 16,0 0-1-16,3 0 0 16,-4 0 1-16,2 0 0 15,-4-3 0-15,-1 2-1 16,-5 1 0-16,-2 0 1 16,1 0-1-16,-1 0 0 15,1 0 0-15,5 3-1 16,2 0 2-16,5-1-1 15,3 1 1-15,3-1 5 0,4-2-5 16,1 0 0-16,0 0 1 16,3 0-2-16,0 0 0 15,0 0-6-15,0 0 6 16,0 0-2-16,0 0-4 16,0 0-20-16,0 2-67 15,6 3-56-15,3-1-88 16,-2-1-393-16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5:58:03.4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5100 5445 497 0,'0'0'128'0,"0"0"-11"16,0 0 23-16,0 0-2 15,0 0-18-15,0 0-10 16,0-14-29-16,0 14-28 16,-1 0-32-16,1 10-8 15,0 7 10-15,0 6 26 16,0 7-11-16,0 4 19 16,0 7-12-16,7 5-13 15,0 0 0-15,0 3 2 0,0 1-4 16,2 1-9-16,-3 1 1 15,0 0-13-15,-4 4 4 16,2 1 1-16,-3 1 8 16,1-2-6-16,-1-3 5 15,1-4-14-15,-2-3 3 16,5-3 1-16,-3-1-10 16,-2-4 8-16,0-4-8 15,3-3 0-15,-3-4 1 16,0-2-1-16,0-4 5 15,0-1-6-15,0-1 1 16,0-5 0-16,0 1 0 16,3-1 0-16,-3 1 0 0,0-3 0 15,5 2-1-15,-4-1 1 16,0-2-1-16,1 1 0 16,1-1 1-16,-1-2-1 15,-1 1 0-15,-1-4 2 16,0 0-2-16,2-1 1 15,-2-2-1-15,0 2 0 16,0-1 0-16,0-2 0 16,0 1 1-16,0 0 0 15,0-1-1-15,0-2 1 16,0 0 0-16,0 1-1 16,0-1 1-16,0 0-1 15,0 0 1-15,0 0-1 16,0 0 0-16,0 0 1 15,0 0-1-15,0 0 0 0,0 0 0 16,0 0 1 0,0 0-1-16,0 0 0 0,0 0 0 15,0 0 0-15,0 0 0 16,5 0-1-16,-2 0 0 16,2 0 1-16,2 2 0 15,3-2 0-15,6 0 1 16,0 0 0-16,5 0-1 15,3 0 0-15,3 0 1 16,0-2 0-16,5-1-1 16,-3 0 0-16,0 0 0 15,-2 1 0-15,-4 0 1 0,2 1-1 16,-1-2 1-16,1 0-2 16,-1 0 1-16,-1-2-1 15,2 0 1-15,0 0 0 16,2 0 0-16,1-2 0 15,1 3 1-15,-2-1-1 16,5 0 1-16,-2 2-1 16,-3 1 0-16,4-1 0 15,-1-1 0-15,-3 1 0 16,0 0 0-16,0 1 0 16,-2-1 1-16,0 0 0 15,-1 0 0-15,-2 1-1 16,1-1 2-16,-2-2-1 0,4 2-1 15,1 0 1 1,-2-1 0-16,1-1-1 0,0 0 0 16,1 1 0-16,-1-1 2 15,2 0-2-15,-3 2 1 16,6 0-1-16,0 1 0 16,-1-1 0-16,3 0 0 15,-1 0 1-15,-1 1 0 16,1-1-1-16,-1 3 1 15,-2-2 1-15,-1 1-1 16,-3 0-1-16,0-1 1 16,-3 1 5-16,3-1-5 15,-4 1 0-15,3-1 0 0,-5 0 1 16,3 2-1 0,-5-3 6-16,1 3-7 0,-1 0 2 15,-3 0-1-15,-2 0 0 16,4 0 4-16,-5 0-4 15,-1 0-1-15,3 0 2 16,-3 0-1-16,0 0 1 16,1 0-1-16,-1 0 7 15,0 0-7-15,0 0-1 16,1 0 1-16,-2 0 0 16,-3 0 0-16,0 0 0 15,-3 3-1-15,-2-3 0 16,3 0 1-16,-3 0 5 15,0 0-5-15,0 0 8 16,0 0 1-16,0 0 5 16,0 0-3-16,0 0 2 15,0 0 0-15,0 0 6 0,0 0 13 16,0-3-1-16,0-7-18 16,0-4-13-16,0-4 1 15,0-1 4-15,0-4-5 16,0-1 0-16,0-1-1 15,0-1 1-15,0 3 0 16,0-2 0-16,0 5-1 16,0-2 1-16,0 3 1 15,0-1-2-15,0 1 8 16,0 0-7-16,0-1 0 16,0 0-1-16,-3-1 10 0,0-1-9 15,-3-4 0-15,3-3 4 16,-1 3-5-16,0-1 0 15,2 2 1-15,-3 1-1 16,2 3 0-16,0-1 1 16,-3 2 0-16,2 3-1 15,-3-2 2-15,2-3 7 16,-4 0-2-16,-3-4-6 16,4-1 0-16,-1-4-1 15,-1 2 0-15,2 0 1 16,1 0-1-16,1 1 1 15,-1 0-1-15,1 2 2 16,0-1-2-16,0-2 0 16,-3 2 1-16,3 1-1 15,-1-1 0-15,0 3-1 16,0-1-1-16,-3 1 2 0,1 3-1 16,-2 3 1-16,2-1 3 15,-1 2-3-15,-1 5 0 16,-2-2 1-16,5 0 5 15,-2 4-5-15,0 1 1 16,1 1-2-16,-2 0 9 16,1 4-1-16,-2-1-7 15,-2 0 14-15,1 0-9 16,-2 1 1-16,-1 1-6 16,-2 0 0-16,0-1 1 15,-3 1 7-15,2 0-9 0,-2 2 0 16,-2 0 0-16,0 1 0 15,-3 0 0-15,-2 0-1 16,-3 0 1-16,-4 0-1 16,-2 0 1-16,-2 0 0 15,5 0 0-15,-3 1 0 16,5 2 0-16,7 0 0 16,-2-2 0-16,3 1 0 15,-1 0 0-15,-2 1 1 16,2-1 0-16,-5 3-1 15,-3 2 0-15,-4-1 0 16,-6 4 0-16,-2 0-6 0,-2 1 6 16,-2 2 0-1,2-2 1-15,5-1 0 16,1-1-1-16,4-2 1 0,3-2-1 16,0 2 1-16,1-2 0 15,0 2 0-15,0-2-1 16,5 2 1-16,-2-1 0 15,3 0-1-15,0-1 0 16,1 1 0-16,6-2 0 16,5 2 0-16,3-4 0 15,0 2 1-15,5-1-1 16,1-1 8-16,0-1-6 16,1 1-2-16,2-1 5 15,-2 1-4-15,3-1-1 16,-1-1 0-16,3 2 0 0,0-2 0 15,-3 0 0-15,3 1 0 16,0-1 1-16,0 0-1 16,0 2 0-16,0-2-1 15,-2 0 1-15,2 3-7 16,-1 3-69-16,-1 2-55 16,-2 6-88-16,1-3-344 15,-3-7-428-15</inkml:trace>
  <inkml:trace contextRef="#ctx0" brushRef="#br0" timeOffset="5601.2584">2940 6754 58 0,'0'0'177'0,"0"0"-11"16,0 0-24-16,0 0-18 15,0 0-19-15,0 0-5 16,0-26 14-16,0 22-20 16,0 3-19-16,-1-1 8 15,-1 2 6-15,1 0-10 16,-1 0-14-16,0 0-27 15,0 0-27-15,-1 7-10 16,-2 8 0-16,2 8 0 16,2 4 0-16,1 4 0 15,0 3 0-15,0 3 0 0,4 2 1 16,5 1 5-16,0 1-7 16,3 1 1-16,-3 1-1 15,2 0 0 1,-1 1 1-16,-1-3-1 0,-3-4 1 15,4 0 0-15,-5-7 5 16,1-2-5-16,-2-5-1 16,1-3 1-16,-2-1 9 15,1-4-9-15,-2 0 0 16,2-3 0-16,-4 2-1 16,3-3 0-16,-3 0 7 15,3 0-7-15,-3 0 1 16,0-1 0-16,3 0 0 15,-3 1-1-15,0-4 1 16,0 3-1-16,0-4 1 16,0 3-1-16,0-2 0 0,0-3 1 15,0 2-1-15,0-4 1 16,3 0 0-16,-3-1-1 16,0 0 0-16,0-1 0 15,0 2 0-15,2-1-1 16,-1 2 0-16,4-1 1 15,1 2-1-15,4 0 1 16,2 0 0-16,3-1 0 16,7 0 0-16,2-1 1 15,4 0 5-15,4 0-5 0,2-2-1 16,3 0 1 0,2 0-1-16,3 0 3 0,1 0-2 15,0 0 0-15,-1-4-1 16,1 3 1-16,-1-2 0 15,3 0-1-15,0-1 1 16,4 0 0-16,2-2 0 16,2 1 7-16,2-1-2 15,-1 1-4-15,3 1 9 16,-6-1-3-16,-2 2 2 16,-2 1-3-16,-3-1 6 15,-2 3-3-15,2 0-1 16,-2 0-3-16,6 0-3 15,-1-3-2-15,6 1 1 0,3-2-1 16,4 1 0-16,2-4 7 16,1 4-8-16,0 1 1 15,-2 0 0-15,-3 2 1 16,-1-3-1-16,-2 3 0 16,-2 0-1-16,-1 0 0 15,3 0 1-15,-3 0-1 16,-1 0 0-16,1 3 0 15,-2 0 0-15,0-3 0 16,-1 0 0-16,3 0 0 16,-2 0 1-16,3 0-1 15,1-3 0-15,1 0 1 16,-1-2-1-16,6 0 1 16,-4 1 1-16,2-2 8 15,-3 0-1-15,-1-1 4 16,1-2-4-16,-1-1 2 0,1-1-3 15,2 2 2-15,1-3 7 16,0 0-6-16,-3 1 0 16,-2 1 1-16,-3 1 4 15,-1-1 3-15,-4 0-7 16,1 3-5-16,-2-2 0 16,3 1-6-16,-2 2 1 15,4 0-1-15,1 1 6 16,-1 0-6-16,6 2 5 15,-3 1-5-15,-1 2 1 16,0 0-1-16,-2 0-1 16,-3 0 1-16,2 0 1 0,-3 0-2 15,1 0 0 1,-1 0 1-16,-2 0-1 0,0 2 0 16,-2 3 0-16,-3-1 0 15,-2 0 0-15,-3 0 1 16,0 1-1-16,-4 1 0 15,-1-2 0-15,0 1 0 16,-3 0 5-16,-2-2-5 16,0 0-1-16,-2-2 1 15,-1 0 0-15,-1 1 0 16,0-1-1-16,-2 1 1 16,1-1 0-16,-2 0 0 15,0 1 0-15,-1-2 1 0,2 3-1 16,-2-3 0-16,0 0 0 15,-3 0 0-15,0 0 1 16,-2 0-1-16,0 0 1 16,-1 0-1-16,-3 0 1 15,-3 0-1-15,-1 0 0 16,1 0 0-16,-3 0 0 16,0 0 2-16,0 0 37 15,0 0 34-15,0-3 10 16,0-3-45-16,-3-5-9 15,-3 0 7-15,-3-4-4 16,-3-3-17-16,3-3-7 16,-4-6-7-16,1 1 0 15,-2-6 2-15,-2-2-2 0,1 0 0 16,-3 1 5-16,-1-3-5 16,-1 1-1-16,2-1 0 15,-2 2 1-15,4 0-1 16,0-1 0-16,1 2 1 15,-1-1-1-15,2-2 0 16,1 3-1-16,1-1-1 16,0 3-8-16,0 3 3 15,3 2 5-15,2 5-4 16,-2 3 5-16,3 4 0 16,0 1 1-16,-1 4-1 15,2 1 1-15,-2 2 0 16,2 1-1-16,-1 2 1 15,-2 0 0-15,2 0-2 16,-4 1-7-16,0 2-2 0,-5 0-6 16,1 0 10-16,-3 0 0 15,-1 0 7-15,-3 0-1 16,-2 0 1-16,-1 2-1 16,-3 1 0-16,-2 0 0 15,-3 2 1-15,-2 1-1 16,0 0 0-16,0 1 0 15,-2 0 1-15,-1-1 0 16,2 1 1-16,-2 0-2 16,0 0 0-16,1-3 1 15,3 0 0-15,2 0 0 16,1-1 0-16,-2 0-1 16,1 1 1-16,-2-1 0 0,-1 0 1 15,-2 0-1-15,-1 0 1 16,-3 0-1-16,-2-1 1 15,-3-2-1-15,0 0 0 16,-1 0 0-16,-2 0 1 16,-1 0 0-16,0-2-1 15,0-4-1-15,0 0 1 16,2-1-1-16,-2 1 1 16,3 1-1-16,1-2 1 15,-1 0 0-15,3 3 0 0,1-2 0 16,-1 2 0-1,2-1 0-15,-2 1 0 0,-2 1 0 16,-5 0 0-16,0 1 0 16,-3-1 1-16,-1 1 0 15,0 1-1-15,2 1 1 16,-2 0 4-16,2 0-5 16,3 0 0-16,0 0 0 15,0 0 0-15,1 0 1 16,2 1-2-16,2 1 1 15,0-2-1-15,2 3 0 16,0-3 0-16,-1 0 0 16,5 0 1-16,-2 0 0 15,0-3 0-15,3-3 2 16,-2 0 6-16,-1 1-8 0,-2 0 8 16,0 1-2-1,-3 4 6-15,0-4-1 0,-1 4-10 16,1-1 8-16,-2 1-9 15,1 0 1-15,2 0 8 16,1 0-3-16,-1 0-6 16,0 2 0-16,1 2 2 15,-2 1 0-15,-4 1 0 16,4-1-1-16,-4 1 0 16,1 0-1-16,2-1-1 15,1 1 0-15,5-3 1 16,2 2 0-16,6-2-1 15,2 0 1-15,2 0 0 16,5-2 0-16,4 1 0 16,-2-2 0-16,0 0 0 0,0 0 1 15,0 2-1-15,-4-1 1 16,5 3-1-16,-5 0 1 16,0 0 1-16,-2 1-1 15,0 2-1-15,-3-1-1 16,2 0 1-16,-1-1 1 15,-1 3-1-15,3-3 0 16,-6 3 1-16,3 0 0 16,2-1 0-16,-1 0 0 15,2 0-1-15,-1 1 1 16,0-2 0-16,2 0 0 0,-1-1-1 16,4-2 1-1,2 1 1-15,3-2-1 0,0-1 0 16,4 1 8-16,1-1-3 15,1 0 1-15,0 2 0 16,0-3-5-16,0 0-2 16,-2 3 1-16,1-3-1 15,-1 5 0-15,0-1-1 16,-1 1 1-16,0 1 0 16,3 0-1-16,-1 1 1 15,1-2-1-15,0 1 1 16,2-2 0-16,2-1 0 0,2 1 1 15,0-4 0 1,2 2 0-16,-2-1 11 0,1 0-5 16,2 1 3-16,0-1 1 15,2-1-10-15,1 2 11 16,-2-2-4-16,2 0-1 16,-1 0-1-16,-1 0-5 15,0 1 5-15,-3 1-5 16,5-1 0-16,-6 0 0 15,3 2 1-15,0-2-1 16,-1 1 1-16,0-1-1 16,1 1 0-16,-2-1-1 15,2 1 0-15,0-1 0 16,0 1 0-16,0 0 1 16,1 0-1-16,-2-2 1 0,4 1-1 15,-2-1 0 1,2 0 0-16,0 0 1 0,0 0-1 15,0 0 1-15,0 0-1 16,0 0-1-16,0 0 1 16,0 0-1-16,0 0-44 15,0 3-58-15,21 3-114 16,3 2-29-16,-2-6-337 0</inkml:trace>
  <inkml:trace contextRef="#ctx0" brushRef="#br0" timeOffset="10505.6876">5109 10836 103 0,'0'0'144'0,"0"0"13"16,0 0-21-16,0 0-24 15,0 0 5-15,0 0 6 16,0-2-13-16,0 2-19 0,0 0-25 16,0 0-34-1,0 12-9-15,0 5 41 0,0 5 17 16,0 3-20-16,0 5-22 15,0 5 9-15,0 1 6 16,6 3-13-16,-1 1-9 16,2 2-9-16,0-1-1 15,1-2-4-15,-2 1-5 16,1 0 0-16,2-2-7 16,0 3 4-16,0-1-4 15,3 2 1-15,-3-3 3 16,0-1 3-16,-3 0-4 0,3-2 16 15,-3-3-12-15,0-2-4 16,-2-3-2-16,2-3-5 16,0-4-1-1,-3-5 1-15,0-3-1 0,0-1-1 16,0-4 1-16,-3-2 6 16,3-2-7-16,-3-1 0 15,0 0 1-15,1 0 1 16,-1-1-1-16,0 3-1 15,2 0 1-15,0 1-1 16,-1-1 1-16,1 2 0 16,-1 2 0-16,1-3-1 15,-2 3 1-15,1-1-1 16,2-4 0-16,-2-1 0 16,-1-2 0-16,2 0 1 0,-2-1-1 15,0 0 1-15,0 0-1 16,0 0 2-16,0 0 4 15,0 0-6-15,0 0 0 16,0 0 2-16,0 0-1 16,0 0-1-16,0 0 1 15,0 0-1-15,0 0-1 16,1 0 1-16,4 2 0 16,2 1 0-16,3 0-1 15,9 1 1-15,1 0 2 16,6-1-2-16,-2 0 1 15,7-1 0-15,1-2-1 16,-1 0-1-16,3 0 1 16,0 0 0-16,1 0 0 15,-1 1-1-15,2 2 0 0,-1 1 1 16,0-1-1-16,-1-3 1 16,-3 2 0-16,-1-1 2 15,0 1-1-15,-3-2 0 16,2 0 0-16,-1 0 0 15,-1 0-1-15,-2 0 1 16,-1 0-1-16,1-2 0 16,2-1 0-16,-1 1 1 15,2-1-1-15,2 0 0 16,1 0-1-16,2 2 1 16,0 0 0-16,2-1 0 15,-2 1 0-15,1 1 0 0,-1 0 0 16,-3 0 0-16,4 0-1 15,-4 0 1-15,2 0 0 16,-3 0 0-16,1 0 1 16,-3 0-1-16,4-2 0 15,1 0 0-15,-1-1 0 16,3-1 0-16,1 2 0 16,2-1 0-16,-3 2 0 15,5-1-1-15,-2 1 0 16,2 0 1-16,1-2 0 15,1-1 0-15,2 1 1 16,-3 1-1-16,2-1 1 0,-5 0-1 16,2 2 1-16,-3 1-1 15,0 0 1 1,-2 0 0-16,7-2 0 0,1-1 6 16,2 3-1-16,2-4-4 15,0 3 7-15,3-2-1 16,-1 2-2-16,-3-1-4 15,4 2-1-15,-3 0 8 16,3-1-8-16,-2-1-1 16,5-1 0-16,5-2 6 15,-2-2-5-15,1 0 1 16,-2 0-1-16,0 2 0 16,-2-1 0-16,-3-1 0 15,-4 4 6-15,-3-1-5 0,-2 0-1 16,-4-1-1-1,-2 2 1-15,-2 1 1 0,-1 0 4 16,-1-4-6-16,1 4 1 16,0-3 0-16,1 1 12 15,4-2 7-15,-1 1-9 16,2 1-1-16,1-1 6 16,-1 0-3-16,-1-1-4 15,1 1-8-15,-3-1 5 16,-2-1-5-16,1 1 1 15,-4 3 5-15,1-3-6 16,-3 2 5-16,4 0-5 16,-1 1 0-16,0 0 0 15,4-2 1-15,-1-1 5 16,3 2-5-16,0-2-1 0,-2 2 7 16,2 1-8-16,-3 1 1 15,-4-1-1-15,0 2 6 16,-3-1-6-16,-3 2 0 15,-2-1 1-15,0 1 0 16,-3 0-1-16,0 0 1 16,-3 0-1-16,1 0 1 15,-2 0 0-15,0 0-1 16,-2 0 1-16,-4 0-1 16,5 0 0-16,-5 0 1 15,-1 1-1-15,0 2 1 16,-1-2-1-16,-1 1 0 0,-2-2 0 15,2 0 0-15,-1 1 0 16,-1-1 0-16,3 0 0 16,-2 0 0-16,-1 0 1 15,0 0-1-15,0 0 1 16,0 0-1-16,-1 0 1 16,1-1 6-16,0-10-1 15,1-6-5-15,-4-6 5 16,0-7-5-16,0-9 1 15,0-4 6-15,0-10 0 16,-7-5 2-16,-1-4-8 16,1-2-1-16,-3 0 5 15,1 3-4-15,-1 1 0 16,1 7-1-16,-1 3-1 16,1 6 0-16,0 2 0 0,-2 4 0 15,3 4 0-15,0 3 0 16,2 5 1-16,-2 1-1 15,0 3 0-15,0 2 0 16,-2 4 1-16,3 1-1 16,0 5 0-16,0 1 0 15,1 4 0-15,-1-1 0 16,-1 3-1-16,-1 1 1 16,-2 1-1-16,-3 1-5 15,-5 0 6-15,0 0-1 16,-4 0 1-16,-2 0 0 15,-4 2 0-15,-1 4 0 16,-1-2 0-16,-2 1 0 0,-1 1-1 16,-2-1 0-16,0-2 0 15,-2 0 1-15,-3 1 1 16,1-3 0-16,-2 0 0 16,2 1-1-16,-1-2 1 15,0 0 0-15,-1 0 0 16,-1 0-1-16,-2 0 0 15,-2 0-1-15,-1 0 1 16,-6 0 0-16,-4 0-1 16,-5 0 1-16,-4-2-1 0,-15 2 1 15,-15 0 0 1,-18 0 1-16,-4 0-1 0,8 0 1 16,12 0 0-16,9 0-1 15,1 0 1-15,-4-2-1 16,-1-2 0-16,0 0-1 15,2 0 1-15,1 1-1 16,-3-1 1-16,-2 2 0 16,-2-3 0-16,0-1 0 15,2 1 2-15,-1 1 0 16,1 4 0-16,-1 0-1 16,2 0-1-16,12 1 0 15,20 3-1-15,14-1 0 16,7 0 1-16,-7-1-1 15,-3 2 1-15,-1-1-2 0,6-3 2 16,5 0 2 0,6 0-1-16,3 0-1 0,6 0 0 15,3 0 0-15,2 0 6 16,3-7-5-16,4 2-1 16,-1 0 1-16,-1-3 0 15,0 3 0-15,0-1-1 16,-3 1 1-16,0 2 0 15,-3 0 0-15,-2 2 0 16,-2 1 10-16,-3 0-11 16,-3 0 8-16,0 0-7 15,-3 2 8-15,-2 8-7 16,1 1-1-16,-2 2-1 0,0-1 0 16,0 2 0-1,5 0 0-15,2-3 1 0,7-2 0 16,7 2-1-16,1-4 2 15,9-3-1-15,2 1 5 16,3-5-6-16,-1 2 6 16,4-2-6-16,0 0-2 15,0 0 0-15,0 0 2 16,0 1 0-16,0 3-28 16,7 3-90-16,33 6-39 15,-1-3-174-15,7-2-299 0</inkml:trace>
  <inkml:trace contextRef="#ctx0" brushRef="#br1" timeOffset="14523.2472">7758 10747 575 0,'0'0'154'0,"0"0"-1"16,0 0-20-16,0 0-71 16,0 0-44-16,0 0-2 0,0 26 33 15,0-6 4-15,0 6 17 16,3 4 2-16,-1 3-9 15,1 5 5-15,0 4-23 16,1 4-1-16,-1 3-2 16,0 1-4-16,-1-1-3 15,3-1-9-15,0 0 3 16,-1-2-8-16,1 0-2 16,4-1-8-16,-3-3 1 15,0-1-10-15,1-2 11 16,0-2-12-16,1-3 7 15,-2-1-8-15,0-1 0 0,-1 0 0 16,0-1 1 0,0-2-1-16,-2 0 7 0,0-5-7 15,0-2 1-15,-1-5-1 16,0-2 0-16,1-3 0 16,-1-4 0-16,-1-5 1 15,1 0 0-15,-2 0 0 16,0-2-1-16,0-1 1 15,0 0 0-15,4 0-1 16,-4 0 0-16,3 1 0 16,5 1 0-16,2-1 1 15,5-1 0-15,2 0-1 16,6 0 10-16,6-3-8 0,3-7-2 16,4 1 0-1,4-3 0-15,2 2 6 0,2 0-6 16,0 3 0-16,0 0-1 15,-1 3 2-15,-1 0-1 16,-6 2 0-16,5 1 0 16,-4 0 1-16,-1-2-1 15,0 3 1-15,0-3 1 16,1 3-1-16,-1-2-1 16,-2 1 1-16,-1 1-1 15,1 0 0-15,1 0 0 16,1 0 0-16,1 0 0 15,1 0 0-15,3-1 0 16,0-1 0-16,3 1 0 16,0-1 1-16,0-3-1 0,-1 0 0 15,3 1 1-15,-2-6-1 16,0 0 0-16,-2-1 1 16,1-2-1-16,-1 0 1 15,2-2-1-15,0 0 1 16,-2-2 0-16,1 2-1 15,-5 2 0-15,0 0 1 16,-6 2-1-16,0 2 1 16,-4 1-1-16,0 2 0 15,-3 0 0-15,-3 0 0 16,-2 2 0-16,-1 0 0 16,0 1 0-16,-4 1 0 15,0 0 0-15,-4 1 0 0,-2 1-1 16,-1 0 1-1,-2 0 0-15,-2 0 0 0,3 0 0 16,-1 0 0-16,1 0 0 16,1 0 0-16,-1 0 1 15,1 0-1-15,-1 0 0 16,-1 1 0-16,-1-1 0 16,2 0 0-16,-2 0 0 15,-2 0 0-15,0 0 1 16,-1 0 27-16,0-3 34 15,-1-8-11-15,-1-4-21 16,0-7 12-16,0-6-20 16,-5-5-3-16,-7-10-1 15,-4-6-11-15,-1-5-6 0,-4-5 1 16,1-4-1-16,0-3 0 16,0 1-1-16,2 3-8 15,2 6-6-15,1 6 6 16,0 10 7-16,5 6 1 15,-1 8-1-15,1 4 1 16,2 4 0-16,-2 0 0 16,3 3-1-16,-1 1-6 15,-1 0 6-15,-1 1-6 16,2 1-2-16,-1-1-1 16,2 3 9-16,-2-1-7 15,3 3 8-15,0 1-1 16,1 2 1-16,-1-1 0 15,3 0-1-15,-5 2-4 0,5 1 3 16,-5-2-5-16,2 3 6 16,-4 1 1-16,-1-2-6 15,-2 2 6-15,-4 1 0 16,-2 0-7-16,-4 0 6 16,-2 0 1-16,-3 0 0 15,-5 3-1-15,-1 1-1 16,-1 3 1-16,-2-2 1 15,3 1 0-15,-1-4 0 16,3 2 0-16,0-1 0 16,1-3 1-16,1 0-1 15,-1 0 0-15,1 0 0 16,0 0 0-16,-1 0 1 16,-3 0-1-16,-4 0 1 0,-3 0-1 15,-4 0-2-15,-7 0 2 16,-3 2-2-16,-6 2 2 15,1 0-1-15,-1 1 0 16,1-3 1-16,2 1 0 16,4-1 1-16,3-1-1 15,4 1 0-15,7-1 8 16,5-1-8-16,2 2 0 16,3-1 0-16,2 0-1 15,3 0 1-15,2 2 0 0,2 2 1 16,2-2-1-16,0 0 0 15,-1 0 1-15,5 0-1 16,-1-1 0-16,-2 1 0 16,-3 0 1-16,3-2 0 15,-1 1 0-15,1-1-1 16,3-1 9-16,1 0-2 16,-1 2 1-16,2-2 4 15,1 0-2-15,0 0-1 16,-1 0-2-16,-1 0-6 15,2 0 9-15,-2 0-8 16,0 0-2-16,-2 0 0 16,4 0 0-16,-3 0 1 15,2 0 11-15,1 2 0 16,1-1 1-16,2-1 3 0,-1 0-1 16,5 2 0-16,1-2-9 15,1 0 0-15,0 2-5 16,0-2 0-16,0 3 0 15,-5-1 4-15,3 1-5 16,-3 2-1-16,-3 2 0 16,1-2 1-16,0 2 0 15,-1-2 0-15,1 1 0 16,2 0 0-16,1-4 0 16,2 1 1-16,4-3-1 15,-1 2 1-15,2-2-1 16,0 0 1-16,0 0 7 15,0 0-8-15,0 0 0 16,0 0 1-16,0 0 5 16,0 0-5-16,0 0 0 0,0 0-1 15,0 0 0-15,0 0 0 16,0 0-17-16,0 0-20 16,0 0-27-16,0 1-43 15,0 2-47-15,23 2-58 16,4 0-99-16,-2-2-302 0</inkml:trace>
  <inkml:trace contextRef="#ctx0" brushRef="#br1" timeOffset="27232.3666">8541 11943 183 0,'0'0'228'15,"0"0"-85"-15,0 0-19 16,0 0 2-16,0 0-28 0,-22-7-5 15,19 4-17 1,-2 0-6-16,1-2-18 0,-1 1 1 16,-2-1-8-16,1 0 7 15,-2-1-11-15,1 2 5 16,-2-1 1-16,2-2-1 16,-3 4-6-16,0-3 3 15,1 1-9-15,0-1-7 16,-2 4-3-16,0-1 2 15,-1 0-4-15,-1 2-9 16,-1 1 0-16,-1 0 2 16,-3 0-2-16,-3 0-7 15,1 0-5-15,-2 0 5 16,0 0 7-16,0 0 6 16,2 0-1-16,0 0-6 0,0 0 2 15,3 0 1-15,0 0-5 16,3 0-1-16,0 0-2 15,-1 0-5-15,3 1-1 16,0 4 0-16,0-2 0 16,-2 4 0-16,1-2 1 15,0 1 5-15,-1 1-6 16,-1 0 0-16,2 1 0 16,-2-1 0-16,1 2 7 15,0-1-7-15,4-1 6 16,0 3-1-16,-2-3 0 15,3 2-5-15,-1 0 0 0,-2-1 6 16,1 2-5 0,1 0 4-16,-3 1-5 0,0 1 11 15,0 1-3-15,1 2-8 16,0-1 8-16,1 1-1 16,-2 0 2-16,2 2-9 15,2 0 6-15,0 1 2 16,-3 0-8-16,7 1-1 15,1 0 0-15,-1-1 1 16,2 4-1-16,2-2 2 16,1 2-1-16,0 0 0 15,0 0-1-15,0-1 0 16,0-1 0-16,6 0 1 16,0 1 0-16,0 1 1 15,6 0 5-15,-3-2 2 0,4 2-9 16,-1-1 1-16,2 3 8 15,2-1 1-15,-1 0 5 16,0 1-1-16,0 0 0 16,-1 0-2-16,0 0-2 15,-1 1 2-15,-1-2-1 16,3 0-2-16,-3-1-1 16,3-2 1-16,-2-2 2 15,4-2-9-15,-1-3 8 16,2-1 6-16,3-2-4 15,1-3-1-15,2-2 5 16,-2 0-10-16,1-2-5 16,-2-3 5-16,4 2 4 0,0-2-9 15,1 0 8 1,-2 0-3-16,1 0-5 0,1 0 8 16,-1-2 2-16,0-3-10 15,-4 0 5-15,3 0 7 16,-2-3-6-16,-1 1 2 15,0-2-1-15,0 1-2 16,-2-4-4-16,1 1 4 16,1-1-4-16,-1-1-1 15,-1 2 5-15,-2-1-5 16,-2 0 0-16,2-1 5 16,-2 0 0-16,-1-2-4 15,0-1 8-15,-1-3 3 0,-1-2-1 16,-1-4-4-16,1-3-2 15,-3 0-5-15,-2-2 0 16,0 0 7-16,-1 1-7 16,-4-1 0-16,-1-1 6 15,-1 1-5-15,0-2-1 16,-1 0 0-16,-8 0 1 16,-1-1-1-16,-1 1 1 15,-2 2-1-15,2 0 0 16,1 4-1-16,-3 2 0 15,0 1 0-15,-1 1 0 16,-1 2 1-16,0 0 1 16,0 1-1-16,-1 1 1 15,-1 1-1-15,1 1 1 0,1 0-1 16,-2 1 1-16,2 1-1 16,-1 2 7-16,1-1-7 15,-1 1 0-15,1 2 6 16,-3-1-6-16,3 3 9 15,0 2-8-15,0-1 5 16,3 3-1-16,2 1-5 16,-2 0 0-16,-4 2 0 15,3 1-1-15,-4 0 0 16,-4 0-1-16,4 0 0 16,-2 0 1-16,-2 4-1 0,3 1 1 15,2-1 0 1,2 1-6-16,4-3 6 0,1 2 1 15,1-1-1 1,2-1-1-16,3 1 1 0,-1-3-8 16,0 3-14-16,2-2-30 15,-2 0-16-15,-1 5-34 16,-10 8-87-16,0 0-140 16,-1 0-588-16</inkml:trace>
  <inkml:trace contextRef="#ctx0" brushRef="#br1" timeOffset="31396.6944">7524 12218 28 0,'0'0'99'16,"0"0"-17"-16,0 0 35 16,0 0 6-16,0 0-18 15,0 0-7-15,0 0-24 16,-15-45-18-16,10 42 21 15,4-2 2-15,-2 3 18 16,0 1-26-16,3 1 0 16,-1 0-12-16,1 0-14 15,-2 0-20-15,1 1-11 0,-1 13-12 16,2 7 12-16,0 7 12 16,0 3 8-16,0 5 5 15,9 1-10-15,1 1 0 16,1-1-4-16,4-1-5 15,-3 1-6-15,4 0-2 16,-1-1 6-16,3 1 0 16,0-2-3-16,0-2-8 15,-2-2-1-15,2-4 4 16,0-2-2-16,-3-2-7 16,3-2 2-16,-2-4 4 15,1 1-1-15,2-6-3 16,0 3-2-16,-1-2 0 15,0-2 1-15,-2-1-1 0,0-1 1 16,0-1-1-16,-3-1 4 16,4-2-5-16,-2-2 0 15,2 0 0-15,-1-1 1 16,6-1 6-16,-1 0-7 16,1-1 1-16,1 0-1 15,-1 2 1-15,-1-2 1 16,1 2-1-16,-1-2-1 15,1 0 1-15,-1 0 0 16,-1 0 0-16,2 0 0 16,0 0-1-16,2 0 1 15,2 0 1-15,-1-2-1 16,1-5 1-16,0 2-1 0,2-2 0 16,-2 0 0-16,-4 1-1 15,1-2 1-15,-3 2 0 16,0-4-1-16,1 1 1 15,-1-1 0-15,-1 0 0 16,0-1 5-16,-2 0 3 16,-1 1 5-16,-2-2 2 15,0 1-1-15,1 0 1 16,-5-3 2-16,1 2-4 16,2-2 5-16,-1-3-8 15,0-1-9-15,0 1 7 16,-1 0-8-16,-1 0-1 15,-1 1 6-15,-3-2-4 16,-1 0 15-16,0-2-7 16,-3 0 1-16,-2-1 0 0,0-1 3 15,0-1 3-15,0-1-2 16,-3 1-8-16,-3-1 3 16,-2 1-1-16,1-2-1 15,-6 3-1-15,3-2 0 16,-3 0 1-16,0-1-7 15,-1 1 10-15,-1 0-10 16,2 2 8-16,-2 0 6 16,1 1 3-16,-2 1-5 15,1 0 3-15,0 0-16 16,0 1 2-16,-1-1-1 0,-1 0 11 16,0 0-12-1,-1-1 0-15,0 2 0 0,0-3 2 16,-2 1 9-1,1-1-10-15,-1 1 5 0,3 0-5 16,-1 0 8-16,1 4 3 16,3 4-5-16,-1 2 17 15,-2 1-14-15,-2 1-8 16,-2 1 4-16,2 0-6 16,-2 1 9-16,1 2-3 15,1-1-5-15,1 3 0 16,0-3-1-16,2 4 1 15,2 0 8-15,1 2-8 16,-3 0-1-16,-1 0 1 16,-1 0-2-16,-1 0 0 15,-1 7 0-15,0-3 0 16,-1 2 1-16,1 1 2 0,-1-2-2 16,1 0 0-16,0 2 0 15,-1-1 0-15,2 0 1 16,1 2-2-16,0 1 2 15,-1-2-1-15,5 0 0 16,1 1-1-16,-2-1 1 16,3 1-1-16,0 1-7 15,2 0 8-15,-1-1 1 16,-2 1-1-16,1 1 0 16,0-1 0-16,-2 2-1 0,1-1 1 15,0 1 0-15,1-1 0 16,-2 2 6-16,2-2-6 15,-1 1-1-15,1 0 1 16,1-1 0-16,-1 0 0 16,4 1 0-16,-1-4 0 15,-2 3 0-15,4-1 0 16,-2 4 0-16,0-3-1 16,1 1 1-16,1 0 0 15,2 0 0-15,-2 3 1 16,3 0 0-16,-1 2-1 15,2-1 0-15,2 1-1 16,-1 1 1-16,2 0 0 0,0 0 0 16,0 0 6-1,0 0-6-15,0-3 6 0,0-3-4 16,0-1 5-16,0-4-7 16,0 1 6-16,0-3 1 15,0-3 1-15,0-1-1 16,2 0 9-16,-2 0 5 15,0 0-3-15,0 0 1 16,0 0 2-16,0 0-6 16,0 0-6-16,0 0 1 15,0 0-9-15,0 0 0 16,0 0 0-16,0 0 0 16,0 0-1-16,0 0-24 15,1 2-68-15,17 1-104 16,-1 2-69-16,0-2-416 0</inkml:trace>
  <inkml:trace contextRef="#ctx0" brushRef="#br1" timeOffset="33793.4014">21949 6882 195 0,'0'0'144'0,"0"0"-23"16,0 0 6-16,0 0-14 15,0 0-25-15,0 0-6 16,-4-2-15-16,4 2-9 15,0 0 2-15,0 0-12 16,0 0-12-16,0 0-17 16,0 0-7-16,0 3-10 15,0 9 40-15,1 4 37 16,8 4-29-16,-2 2 0 16,4 6 15-16,4 4-5 15,1 6-7-15,6 6 0 16,7 7 9-16,4 5 1 15,4 4-4-15,5 3-1 16,7 9 4-16,8 14 8 0,5 13-10 16,1 2-9-16,-14-16-11 15,-13-20 4-15,-12-19 7 16,-4-3-14-16,1 10 5 16,3 7-6-16,3 9-3 15,-5 1-14-15,-2 1 12 16,-2-1-15-16,2 0-1 15,-3-4 11-15,2-3-4 16,1-5-3-16,1-3-4 16,1-3 10-16,2-1-1 15,-1-3-5-15,0-2 5 16,3-3 0-16,-3 0-7 16,-1-3 2-16,1 3-9 0,0-4 8 15,-4 2-10-15,-3 0-7 16,1 2 11-16,-4-2-4 15,-3-1 1-15,1 0-8 16,-3-5 0-16,-4-1 0 16,1-1 6-16,-3-5-6 15,1-3-1-15,-1-3 1 16,-1-5 0-16,1-3 0 16,-1-6 0-16,-1-3 4 15,2-3-5-15,-2-2-28 0,0 0-29 16,0-17-47-16,-3-45-113 15,-6 1-312-15,0-7-889 0</inkml:trace>
  <inkml:trace contextRef="#ctx0" brushRef="#br1" timeOffset="34785.8617">22833 6774 538 0,'0'0'223'16,"0"0"-31"-16,0 0-36 15,0 0-9-15,0 0-26 16,0 0-55-16,0 0-38 16,2 14-16-16,1-2-11 0,3 2 6 15,3 6-7-15,7 2-38 16,25 17-104-16,-6-6-90 15,4-2-130-15</inkml:trace>
  <inkml:trace contextRef="#ctx0" brushRef="#br1" timeOffset="34994.3185">23231 7286 713 0,'0'0'201'16,"0"0"-143"-16,0 0 29 15,0 0 78-15,0 0-2 16,0 0-94-16,0 0-35 16,0 35-23-16,0-28-3 15,0 5-8-15,5 2-32 0,0 6-94 16,5 9-74-16,-1 0-83 16,-2-4-297-16</inkml:trace>
  <inkml:trace contextRef="#ctx0" brushRef="#br1" timeOffset="35153.4207">23387 7735 586 0,'0'0'122'15,"0"0"-46"-15,0 0 45 16,0 0 12-16,0 0-46 16,28 76-42-16,-19-60-20 0,4 3-25 15,-2 0-6 1,6 13-124-16,-3-6-141 0,-5-2-467 15</inkml:trace>
  <inkml:trace contextRef="#ctx0" brushRef="#br1" timeOffset="35337.5281">23561 8398 725 0,'0'0'107'16,"0"0"-3"-16,0 0 6 15,0 0-2-15,0 0-41 0,0 0-41 16,20 81-18 0,-10-61-8-16,7 14-65 0,-3-5-111 15,-3-2-104-15</inkml:trace>
  <inkml:trace contextRef="#ctx0" brushRef="#br1" timeOffset="35516.0117">23904 8995 778 0,'0'0'235'15,"0"0"-142"-15,0 0-9 16,0 0 75-16,0 0-65 16,0 0-66-16,0 0-28 15,26 24-39-15,-16-15-126 0,-1-3-193 16</inkml:trace>
  <inkml:trace contextRef="#ctx0" brushRef="#br1" timeOffset="35685.5823">24066 9247 738 0,'0'0'246'15,"0"0"-175"-15,0 0 60 16,0 0 1-16,0 0-61 15,0 0-49-15,0 0-22 16,0 16-62-16,0-16-167 16,0-5-521-16</inkml:trace>
  <inkml:trace contextRef="#ctx0" brushRef="#br1" timeOffset="38936.1011">22759 7229 912 0,'0'0'223'0,"0"0"0"16,0 0 1-16,0 0-41 15,0 0-73-15,0 0-65 16,0 0-29-16,-15 41-2 16,3-6 8-16,2 5-2 15,-1-2-14-15,1 3-5 16,2-7 0-16,2 0-1 15,2-4-32-15,0-4-92 16,-6-4-123-16,0-7-109 16,2-7-273-16</inkml:trace>
  <inkml:trace contextRef="#ctx0" brushRef="#br1" timeOffset="39129.5874">22548 7424 880 0,'0'0'227'0,"0"0"-83"16,0 0 31-16,0 0-14 16,0 0-67-16,106 22-20 15,-73-4-29-15,-1 5-24 16,2 4-21-16,-1 2-12 16,6 18-127-16,-10-9-227 15,-6-5-557-15</inkml:trace>
  <inkml:trace contextRef="#ctx0" brushRef="#br1" timeOffset="39357.2876">22939 7760 1258 0,'0'0'241'16,"0"0"-173"-16,0 0-11 15,0 0 74-15,-10 73-33 16,7-46-55-16,-4-2-21 16,2 1-17-16,1 2-5 15,-4-5-28-15,2 1-108 16,-9-4-143-16,3-8-213 16,-1-7-386-16</inkml:trace>
  <inkml:trace contextRef="#ctx0" brushRef="#br1" timeOffset="39531.2357">22805 7886 649 0,'0'0'280'0,"0"0"-137"15,0 0 84-15,0 0-6 16,94 16-49-16,-58-3-82 16,1 3-47-16,1 3-29 15,-1 1-14-15,-6 4-7 16,2 11-145-16,-9-6-247 15,-8-2-570-15</inkml:trace>
  <inkml:trace contextRef="#ctx0" brushRef="#br1" timeOffset="39935.345">23385 7972 1159 0,'0'0'317'0,"0"0"-167"15,0 0-64-15,0 0 28 16,-39 79-22-16,28-42-42 16,0 3-16-16,-2 3-16 15,3 2-9-15,2 2-7 16,-4-2-2-16,1-2-11 15,2-5-66-15,-2-10-59 16,-3-13-119-16,2-8-231 16,-1-7-314-16</inkml:trace>
  <inkml:trace contextRef="#ctx0" brushRef="#br1" timeOffset="40126.1475">23114 8178 212 0,'0'0'989'15,"0"0"-855"-15,0 0-59 16,0 0 102-16,0 0-9 16,97 37-44-16,-51-17-33 15,-2 2-50-15,-1 0-24 16,-3 0-17-16,-6-1-18 16,-1 1-113-16,-9-8-190 15,-12-6-403-15</inkml:trace>
  <inkml:trace contextRef="#ctx0" brushRef="#br1" timeOffset="44283.627">10725 12090 636 0,'0'0'169'0,"0"0"-46"16,0 0 17-16,0 0 33 16,0 0-29-16,0 0-54 15,-2 7-41-15,2 25 46 16,11 23 27-16,1 23-21 15,6 21-19-15,1 7-25 16,-1-6-7-16,1-8-12 16,-4-13-10-16,-2-14-3 15,-5-14-12-15,-3-16-7 16,-2-10 0-16,0 0-6 16,-1-1 0-16,1-4-23 0,-3-11-39 15,0-8-49 1,0-1 2-16,-10-28-126 0,-7-4-279 15,-5-4-268-15</inkml:trace>
  <inkml:trace contextRef="#ctx0" brushRef="#br1" timeOffset="45479.2858">10621 12062 886 0,'0'0'154'16,"0"0"-107"-16,0 0-14 15,120-37 52-15,-57 22 5 0,19 1 4 16,15-2-5-16,18 0-6 16,1 2-29-16,-8 0-15 15,-25 4-14-15,-23 3-5 16,-11 4 9-16,-9-2-8 15,8 2-5-15,3-1-10 16,4 0 2-16,-6 0 0 16,-6-1-8-16,-5 3 8 15,-3-1 4-15,-7-2-2 16,-3 3 1-16,-4-2 6 16,1-2 1-16,-7 3 7 15,-2-2 14-15,-6 4-2 0,1-1-12 16,-3 2 1-1,3 0-20-15,0 0 5 16,4 3-5-16,4 12 2 0,0 3 5 16,4 7 2-16,1 6 18 15,-3 2-3-15,1 6-5 16,-2 5-6-16,-1 5 8 16,2 6 1-16,-6-1-2 15,3 2 5-15,-2 3-11 16,-2-1-4-16,-4-2-4 15,2 0-6-15,-2-1 1 0,0-1 3 16,-3-1-10 0,2-3 1-16,-2-5-1 0,-1-3 1 15,0-6 5-15,0-6-5 16,-1-6-1-16,1-2 1 16,-2-6-1-16,1-4 0 15,1-2 1-15,-2-4-1 16,-1-2 1-16,0-3-1 15,2 1 0-15,-2-1 0 16,0-1 0-16,0 0-1 16,0 1 1-16,0-1 0 15,0 0 0-15,-11 3 0 16,-11 1 0-16,-12 0-1 16,-11 4 1-16,-25 4-2 15,-29 7 1-15,-24 8-8 16,-12 1 8-16,11 0-6 15,28-6 6-15,33-8 1 0,16-6 1 16,6-3-1-16,-4 2 0 16,-5-4 0-16,-4-1 0 15,10-2 0-15,9 0 0 16,8 0 0-16,9 0-1 16,9 0 2-16,4 0 0 15,5 0 0-15,0 0 0 16,-1 0 0-16,-1 0-1 15,-4 0 0-15,-2 0-1 16,-4 0-6-16,-6 0-4 16,1 0-1-16,-3 0 4 15,1 0 8-15,3 0-1 16,2 0 0-16,3-2 1 0,1-1 0 16,5 3 1-16,0-3-1 15,0-2 0-15,2 2 0 16,0 0 0-16,1 1 0 15,1 1 1-15,1-1 0 16,-2-1 6-16,0 0-6 16,-1 0-1-16,-1-1 1 15,-1 0-1-15,0-1-1 16,2 2 0-16,0 1 1 16,1-1 0-16,1-1-22 15,1 1-12-15,0-2-28 16,0-3-22-16,0-1 3 15,0-3 17-15,0-3 14 16,4-3 6-16,3-5 18 0,-2-1-2 16,1-3-22-16,0-4-43 15,-1-3-63-15,1-22-25 16,-1 4-90-16,-2 8-419 0</inkml:trace>
  <inkml:trace contextRef="#ctx0" brushRef="#br1" timeOffset="74026.9267">7063 16259 664 0,'0'0'130'16,"0"0"-64"-16,0 0 34 15,0 0 0-15,0 0-27 16,0 0-13-16,0 4-11 16,-3 16-4-16,0 8 17 15,3 13 6-15,0 9-21 16,6 21 7-16,18 17-14 0,10 12 0 15,-1-8 0 1,-3-18-9-16,-8-18-2 0,-7-12 2 16,7 16-11-16,2 1-7 15,3 14-5-15,0-8-1 16,-6-8 0-16,3 8-1 16,-2-6 4-16,-5-2-2 15,-4-5-1-15,-6-4 2 16,-3-3-2-16,0-3 3 15,-4-1-8-15,0 3 5 16,0-3-6-16,0 4-1 16,0-5 1-16,0-2-1 15,0-4 1-15,0-8 0 16,0-5-1-16,0-5 0 16,0-4 1-16,0-2-1 0,0-1 0 15,0 0 0-15,0 1 0 16,10 1-1-16,1 1 1 15,2 0 0-15,7-2-2 16,3-1 1-16,6-3 0 16,5 3-1-16,9-7 2 15,8-1 2-15,7-1-1 16,8-2 5-16,10 0 0 16,13-4 1-16,14-7-7 15,18 3 0-15,-2-3 0 0,-7 3 0 16,-13 1 0-16,-10 1 2 15,1-1-1-15,-1 1 0 16,5-4 5-16,-3 1-4 16,2 1 8-16,1-1 2 15,-5-2 5-15,-3 0-6 16,-15-6-9-16,-12 5 7 16,-10-2-8-16,-5-1 5 15,11-2 1-15,3 0-5 16,6-2 7-16,-7 2-8 15,-6 4 5-15,-5 1-6 16,-4 3 1-16,-8 3 2 16,-4 0-2-16,-6-2 8 15,-3 2-7-15,-8 0 7 16,-3-1-7-16,-4 0 12 0,-1-5 26 16,-4-1-7-1,-1-6-5-15,0-3-18 0,-1-4-1 16,-8-6-8-16,-3-5 0 15,-1-3 1-15,-1-6-1 16,1-7 0-16,-6-13-1 16,-8-25 1-16,-11-29-1 15,-5-19 0-15,-5 3 0 16,6 9-6-16,10 22-5 16,5 14 10-16,8 17 0 15,5 19 0-15,2 9 1 16,2 7 0-16,-4-7 1 15,-4-7-1-15,-5-8 1 16,-3 3 1-16,-8-13-2 16,1 7 2-16,-4-4-1 0,2 0 1 15,2 14 4-15,-1 2-5 16,4 9 0-16,2 13 0 16,4 7 0-16,0 7 1 15,1 5 15-15,1 5-11 16,-3 4 2-16,-3 0-8 15,-5 2 1-15,-4 0-1 16,-6 4 0-16,-2 9 1 16,-7-1 0-16,-5 2-1 15,-4 7 0-15,-5-1-1 16,-17 3 0-16,-13 5 1 16,-23 2 0-16,-8 4 1 15,5-1 0-15,7-1 0 0,15-2-1 16,1 1 0-16,-3 4 1 15,-3 1 5-15,-4 1-6 16,3 0 0-16,4-1-6 16,6-3 6-16,21-6 0 15,16-5 1-15,15-8-1 16,10-2 0-16,1 0 2 16,4-3-2-16,2-1 1 15,12-2 6-15,6-4-6 16,5-1 1-16,4-1-1 15,-2 0 0-15,-1 0 5 16,0 2-5-16,-5 1 0 16,1 0 1-16,-5 0-1 15,2 1 0-15,-5 0 0 0,3 0 0 16,-3 1 0 0,1 2-1-16,4-2 0 0,0 0-1 15,4 2-64-15,6-3-86 16,1 1-232-16,2-5-334 0</inkml:trace>
  <inkml:trace contextRef="#ctx0" brushRef="#br1" timeOffset="80736.9213">22562 15012 421 0,'0'0'562'15,"0"0"-487"-15,0 0-68 16,0 0-7-16,0 0-79 16,0 0-105-16,0 0-159 0</inkml:trace>
  <inkml:trace contextRef="#ctx0" brushRef="#br1" timeOffset="82661.0109">18436 16216 567 0,'0'0'137'0,"0"0"-59"15,0 0-26-15,0 0 60 0,0 0 5 16,0 0-60-16,0 0-38 15,-16 2-5-15,16 21 40 16,9 12 18-16,3 8 11 16,7 8 5-16,2 5-5 15,4 5-13-15,5 13-19 16,5 13-7-16,-1 14-2 16,-3 4-7-16,-12-11-16 15,-8-9-12-15,-5-12-1 16,-5-10 6-16,0-11-5 15,-1-12 11-15,4-4-2 16,-1 8 1-16,1 9-9 16,2 4 2-16,2 1-9 0,-1-9 5 15,-1-3-5 1,2-5-1-16,-1-2 1 0,2-5-1 16,0-6 2-16,-3-5-1 15,-1-9-1-15,-1-4 0 16,-1-4-8-16,-2-6-2 15,-1 0 4-15,2 0-3 16,-2 0 2-16,0 0 7 16,0 0-1-16,0 0 0 15,0 0 0-15,0 0 1 16,0 0-1-16,0 0 0 16,0 0 1-16,0 0-1 15,0 0 0-15,1 0 1 16,2 0-1-16,1 0-5 15,7 0-1-15,8 0 6 0,8-6 1 16,11-6 0-16,5 0 0 16,9-3 1-16,8 1-1 15,16-3 9-15,16-2-2 16,17-4 3-16,-7 7-1 16,-20 2-7-16,-22 8-1 15,-16 1 0-15,6 1 6 16,5-1-7-16,3 0 1 15,-8 2-1-15,-6 0 0 16,-7 2 0-16,-4-2 1 0,-9 2-1 16,-2-2 1-1,-5 2 0-15,-4-3-1 0,-4 3 1 16,-2-1 0-16,-2-4 0 16,-1-2 1-16,-1-3 4 15,-1-4-5-15,-1-5 0 16,-1-5 0-16,0-8 0 15,-1-11 2-15,-10-4-2 16,-2-25 1-16,-2-26-1 16,-1-27-1-16,4-9 0 15,1 6 0-15,7 16-7 16,2 37-1-16,2 16 2 16,0 19 6-16,0 10-2 15,0-6 2-15,0-1-1 16,2-3 1-16,-2 4 0 0,0 3 0 15,0 0 1-15,-8 0-1 16,-5 1-1-16,-8-2 0 16,-3-1 2-16,-6 2-2 15,-1-2 1-15,-3 3 0 16,-4 6-1-16,1 5 1 16,-3 3 0-16,1 7 0 15,-3 2 1-15,-2 5 0 16,-4 3 0-16,-5 2 0 15,-5 0 0-15,-6 0-1 16,-7 2 1-16,1 3-1 16,-5-1 8-16,-3 2-8 15,4 0 1-15,-1 2-1 16,6-2-1-16,4 5 1 16,4-2 0-16,6 4 0 0,4 1 1 15,6 1-1-15,2 2 0 16,3 2 1-16,-1-2-1 15,0-2 0-15,0-1 1 16,2 1-1-16,4-5 0 16,3-1 1-16,7-2 0 15,6-2 6-15,7-3 0 16,3-2-1-16,6 1-3 16,0-1 6-16,3 0-9 15,0 0 1-15,0 0-1 16,0 0-39-16,0 6-106 15,3 0-234-15,3-2-209 0</inkml:trace>
  <inkml:trace contextRef="#ctx0" brushRef="#br1" timeOffset="102934.2384">22370 10850 899 0,'0'0'228'15,"0"0"-74"-15,0 0-11 16,65-79 23-16,-32 55-41 16,10 1-43-16,5 2-32 15,3 2-24-15,1 3-17 16,-5 5-8-16,-7 6-1 15,-5 5-54-15,-3 3-119 16,-10 10-142-16,-12 3-92 0</inkml:trace>
  <inkml:trace contextRef="#ctx0" brushRef="#br1" timeOffset="103078.1983">22508 11018 603 0,'0'0'177'16,"0"0"-86"-16,0 0 13 15,0 0 15-15,0 0-8 16,0 0-25-16,81-33-86 16,-27-10-12-16,-8 4-247 15,-13 1-439-15</inkml:trace>
  <inkml:trace contextRef="#ctx0" brushRef="#br1" timeOffset="103306.9691">22292 10239 848 0,'0'0'157'15,"0"0"-12"-15,-80 75 13 16,65-29-29-16,14 17-32 16,1-2-39-16,19 4 0 15,20-3-20-15,24-5-6 16,34 5-23-16,35-13-9 15,20-18-86-15,1-31-150 16,-38-5-130-16,-34-20-599 0</inkml:trace>
  <inkml:trace contextRef="#ctx0" brushRef="#br1" timeOffset="103520.9807">23354 10205 876 0,'0'0'355'0,"0"0"-201"15,-84-10 22-15,47 10-26 16,1 12-26-16,6 14-41 16,4 9-27-16,14 8-25 15,9 6-5-15,3 9-6 16,24 0-9-16,10 2-5 16,12-6-6-16,5-10-6 15,4-14-92-15,18-23-59 0,-17-7-111 16,-10-6-297-16</inkml:trace>
  <inkml:trace contextRef="#ctx0" brushRef="#br1" timeOffset="103887.3305">23560 10198 876 0,'0'0'232'0,"0"0"-51"15,0 0-46-15,0 0 31 16,-26 74-51-16,26-38-33 0,0 0-28 16,11 1-16-16,5-4-18 15,2-3-14 1,3-10 0-16,-4-6-4 0,-1-9-2 16,2-5-21-16,-6-7 13 15,1-14 0-15,-6-11 8 16,-7-5 6-16,0-3-5 15,-11-2 1-15,-12 1 6 16,-9 5-2-16,-7 8 15 16,-3 7-15-16,-2 9-6 15,9 8 0-15,8 4 0 16,14 0-11-16,11 14-66 16,2 3-50-16,24 0-84 0,34 5-50 15,-7-5-114-15,-3-6-365 16</inkml:trace>
  <inkml:trace contextRef="#ctx0" brushRef="#br1" timeOffset="103945.205">23560 10198 438 0</inkml:trace>
  <inkml:trace contextRef="#ctx0" brushRef="#br1" timeOffset="104708.9703">23560 10198 438 0,'110'-17'541'0,"-117"4"-306"0,-1 4 53 0,2-1-76 0,1 5-64 0,5 4-50 0,0 1-61 15,0 4-31-15,9 15-5 16,8 8 7-16,4 4 3 15,1 6 1-15,-4-1-4 16,-3-3-8-16,-4-3 1 16,-5-7 0-16,-2-9-1 15,0-11-26-15,-2-3 12 0,-2-11 14 16,1-17-1-16,-1-8-6 16,2-4 7-16,1-4 0 15,3 4 10-15,2 5 16 16,0 9-4-16,0 9-8 15,-1 9-1-15,-1 8-13 16,3 0 0-16,2 11 0 16,2 7 9-16,3 3-2 15,1 2-7-15,2-4 0 16,2-4-68-16,2-5-37 16,4-10-43-16,-1-1-107 15,1-20-56-15,-5-7 46 16,-5-5 141-16,-5-4 101 15,-6-1 23-15,-5 2 52 16,-1 7 28-16,0 6 35 0,0 9 38 16,-4 6 18-16,-4 5-71 15,1 3-42-15,3 0-39 16,1 8-17-16,1 6-2 16,2 3 2-16,0 0 5 15,5-1-6-15,3 1 0 16,-2-2-1-16,-1 2 1 15,-2 2-1-15,-3-2 0 16,0 7 0-16,-6-2 1 16,-6 0 34-16,2 2-10 15,2-5-6-15,1-4-5 16,7-2-8-16,0-2-5 16,4-8 0-16,13-3 8 0,5 0 5 15,5-8-13-15,1-11-1 16,-4-6 0-16,-6-8-6 15,-5-6 6-15,-7-9 1 16,-5-8 6-16,-1-2 24 16,0 3 20-16,0 6 32 15,-1 15 11-15,-2 9 19 16,2 13-7-16,1 8-29 16,0 4-46-16,0 0-31 15,1 19-12-15,16 10 12 16,5 7 0-16,3 5 1 15,4 3 5-15,-3-2-6 0,-3-3-1 16,-2-6-88-16,-5-4-57 16,-7-10-48-16,-4-7-160 15,-5-5-248-15</inkml:trace>
  <inkml:trace contextRef="#ctx0" brushRef="#br1" timeOffset="105507.9822">24137 10014 654 0,'0'0'267'0,"0"0"-77"15,0 0-28-15,0 0-3 16,0 0-31-16,95-50-29 16,-65 47-20-16,0 3-22 0,1 0-15 15,-4 1-20-15,-3 10-9 16,-1 5 6-16,-4 1-1 15,-7 3 1-15,-2-1-7 16,-5 0-11-16,-5-4 0 16,0-1-1-16,0-1-4 15,-10-6-17-15,0-5-2 16,1-2-3-16,3-2-1 16,2-16-24-16,4-9-37 15,1-5 14-15,16-4 38 16,4 1 15-16,0 2 14 0,1 6 7 15,-2 3 0 1,-4 4 1-16,-3 6 13 16,-5 5 30-16,-5 3-1 0,0 4 10 15,-3 2 2-15,0 0-19 16,0 0-12-16,0 14-24 16,0 6 9-16,0 6-7 15,-3 6 8-15,0-1 0 16,1-1-8-16,2-2-2 15,0-5 1-15,2-6-1 16,7-8-23-16,1-7-24 16,1-2-16-16,-1-5 15 15,2-15-6-15,-5-3 15 16,-1-6 30-16,-1 0 1 16,-2 3 8-16,-3 4 0 0,0 7 19 15,0 5-5-15,0 5 17 16,0 3 1-16,0 2-16 15,0 0-16-15,0 7-10 16,0 5 10-16,7 3 0 16,1-1-1-16,2 1 1 15,5-4 7-15,0-5-6 16,3-2-1-16,-5-4 0 16,2 0-13-16,-5-10 11 15,-2-4 1-15,-1 0 0 16,-4 0 1-16,-1 4 42 15,-2 5 33-15,0 2-4 16,0 3-31-16,3 0-23 16,0 2-17-16,3 11 0 15,2 4 12-15,0 3-6 0,1 0 6 16,-3 0-11-16,-1-5-1 16,0-6-67-16,-5-9-120 15,0-3-160-15,0-14-339 0</inkml:trace>
  <inkml:trace contextRef="#ctx0" brushRef="#br1" timeOffset="105641.0063">24723 9544 669 0,'0'0'111'0,"0"0"-86"16,0 0-25-16,0 0 0 0,0 0 0 15,52 80-39 1,-34-53-261-16</inkml:trace>
  <inkml:trace contextRef="#ctx0" brushRef="#br1" timeOffset="105965.7211">24856 9763 325 0,'0'0'165'15,"0"0"19"-15,0 0-25 16,0 0-35-16,16 75-22 15,-5-49-40-15,1-1-14 0,-5-3-11 16,1-2-19 0,-5-4-11-16,0-7 0 0,-3-7-6 15,0-2 19-15,0 0 84 16,0-17-36-16,0-5-5 16,0-2 21-16,0 3-4 15,0 1-17-15,3 4-8 16,4 10-15-16,0 2-27 15,3 4-11-15,1 0-2 16,1 7 0-16,0 5 0 16,0 2-14-16,-1-1-62 15,-1-2-108-15,-3-4-200 16,-1-6-724-16</inkml:trace>
  <inkml:trace contextRef="#ctx0" brushRef="#br1" timeOffset="106324.8985">25120 9752 309 0,'0'0'157'0,"0"0"-20"16,0 0-10-16,0 0-43 15,0 0-19-15,0 0-10 16,0 0-10-16,5 47-3 15,-2-47 46-15,0 0 65 16,1-6-2-16,2-5-78 16,-3-4-15-16,0 0 10 0,-3 3 14 15,0-2-27 1,0 6 15-16,0 4 2 0,-5 1-16 16,-3 3-33-16,-1 0-22 15,-1 3-1-15,3 9-1 16,0 2-1-16,4 1-7 15,3 2-42-15,3 0-32 16,13 0-81-16,16-2-73 16,-2-4-93-16,-4-8-203 0</inkml:trace>
  <inkml:trace contextRef="#ctx0" brushRef="#br1" timeOffset="106738.89">25259 9731 93 0,'0'0'533'15,"0"0"-298"-15,0 0 14 0,0 0-41 16,0 0-34 0,0 0-73-16,0 0-63 0,-15-7-14 15,15 23 17 1,0 4-15-16,0 3-1 0,4 0-12 16,4-5-7-16,2-3-5 15,1-5 0-15,-2-7-1 16,2-3-21-16,0-5 15 15,-3-14-1-15,-4-8 6 16,-1-5 1-16,-3-6 0 16,0-6 0-16,-14-7 0 15,-1-7 17-15,-4-6 15 0,0 0 25 16,1 4 32 0,2 13 21-16,3 14 10 0,3 13-24 15,4 8-17-15,3 9-17 16,3 3-32-16,0 7-30 15,0 30-13-15,16 32 12 16,13 24 2-16,4 9 8 16,-4-14 8-16,-6-24-3 15,-8-23-5-15,-5-6 0 16,5 5-9-16,5 12-54 16,-1-8-197-16,-3-14-673 0</inkml:trace>
  <inkml:trace contextRef="#ctx0" brushRef="#br1" timeOffset="107804.3114">20617 15920 827 0,'0'0'248'16,"0"0"-120"-16,0 0 11 15,0 0 81-15,0 0-67 0,0 0-31 16,-29 3-22 0,39-6-22-16,13-13-21 15,13-8-13-15,13-6-15 0,5-9-11 16,6 1-17-16,-2 1-1 15,-7 8-47-15,-8 9-81 16,-13 11-115-16,-15 7-402 16</inkml:trace>
  <inkml:trace contextRef="#ctx0" brushRef="#br1" timeOffset="107996.3393">20880 15978 1273 0,'0'0'208'0,"0"0"-208"16,71-82-9 0,-26 39-42-16,-9 11-137 0,-6 5-99 0</inkml:trace>
  <inkml:trace contextRef="#ctx0" brushRef="#br1" timeOffset="108398.0727">20648 15475 1545 0,'0'0'213'0,"0"0"-150"0,0 0-41 16,-115 70 10-16,72-22 10 16,-2 8 20-16,2 7 24 15,1 0-40-15,10 3-27 16,8-3 6-16,10-5-9 16,13-3-8-16,1-7-7 15,15-7 1-15,16-4-1 16,14-9 0-16,6-8 6 15,11-7-1-15,4-9-4 16,4-4 5-16,0-7-6 16,-2-10 1-16,-3-2-2 15,-3-5 9-15,-8 1-9 0,-6 0-2 16,-9 3 2-16,-5 4-21 16,-12 6-35-16,-5 4-36 15,-8 3-31-15,-9 0-92 16,0 2-188-16,0-4-448 0</inkml:trace>
  <inkml:trace contextRef="#ctx0" brushRef="#br1" timeOffset="116146.9131">21318 15265 793 0,'0'0'247'16,"0"0"-49"-16,0 0 65 15,0 0-35-15,0 0-136 16,-22-21-67-16,28 51 7 16,11 11 31-16,7 7-22 15,7 5-8-15,7-4-26 16,8-5-4-16,8-8 4 16,8-11 0-16,4-8 1 15,0-13-8-15,-8-4-11 16,-9-12-37-16,-14-13-4 15,-17-7 3-15,-11-6 15 0,-7-8 0 16,-21-3-2 0,-13-2-1-16,-8 1-15 15,-7 7-12-15,2 8 32 0,4 9 11 16,9 12 2-16,7 7-8 16,10 7 18-16,10 2-4 15,7 13 1-15,3 5-4 16,23 1-11-16,15 1-33 15,22-3-18-15,3-11-13 16,2-4-19-16,-2-4-29 16,-15-9-10-16,-7-8 2 15,-13-4 14-15,-12 1 58 16,-13 0 75-16,-6 3 147 0,0 4 57 16,0 2 30-1,0 5-49-15,0 3 14 0,0 3-89 16,0 0-75-16,0 4-35 15,0 12 0-15,13 4 7 16,2 3 5-16,3 3-11 16,1-1 5-16,-4-2-5 15,-3-3 0-15,-3-6-1 16,-3-3-18-16,-5-8-23 16,-1-3 41-16,0-6 38 15,-10-19-16-15,-5-8-9 16,0-6 2-16,3-3 9 0,6 6 29 15,6 4-14-15,0 10-11 16,5 5-9-16,9 6-6 16,6 6-5-16,4 5 5 15,4 0 9-15,2 4-3 16,0 9-6-16,0 4-4 16,-1 3-8-16,-3 1-1 15,-3 1-42-15,-1-1-89 16,-6-6-221-16,-7-8-528 0</inkml:trace>
  <inkml:trace contextRef="#ctx0" brushRef="#br1" timeOffset="117148.8494">22475 14783 532 0,'0'0'180'0,"0"0"2"0,0 0 53 16,0 0-33-16,0 0-58 15,0 0-22-15,0 0-51 16,-23-23-41-16,23 23-23 15,0 0-6-15,0 0 4 16,0 0-5-16,0 0-9 16,0 0 7-16,0 0 1 15,0 0 1-15,0 0 0 16,0 0-1-16,0 0 1 0,0 0-31 16,0 0 4-1,0 0-2-15,0 0 7 0,0 0 10 16,0 0 11-16,0 0 1 15,0 0 0-15,0 0 0 16,0 0 1-16,0 0-1 16,0 0 0-16,0 0 1 15,0 0 0-15,0 0 0 16,0 0-1-16,0 0 1 16,0 0-1-16,0 0 0 15,0 0 0-15,0 0 7 16,0 0-6-16,0 0 0 15,0 0 0-15,0 0 0 0,0 0 0 16,0 0 6 0,0 0-7-16,0 0 0 0,0 0 1 15,0 0 0-15,0 0 8 16,0 0 16-16,0 0 17 16,-2 0 3-16,-1 0 5 15,2 0-11-15,-4 0-8 16,2-2-24-16,0 1-6 15,-1 1 0-15,1 0 5 16,1-3 0-16,-1 3 1 16,2 0-5-16,1 0 4 15,0 0-6-15,0 0 1 16,0 0-1-16,0 0-1 16,-2 0 1-16,2 0-6 15,-3 3-3-15,-1 11 9 16,-1 3 1-16,-2 6-1 15,1 2 0-15,1 2 0 0,2 2 1 16,3 2 13-16,0-2-2 16,0-2-6-16,6-3 3 15,9-7-8-15,3-3 9 16,4-3-8-16,5-7 5 16,2-4-7-16,2 0-25 15,2-15-70-15,3-22-95 16,-8 1-119-16,-9-3-372 0</inkml:trace>
  <inkml:trace contextRef="#ctx0" brushRef="#br1" timeOffset="117827.6558">22611 14665 747 0,'0'0'312'0,"0"0"-59"16,0 0-53-16,0 0-92 15,0 0-28-15,0 0 16 16,-12 108-31-16,34-67-15 15,8-1-8-15,8 0-8 16,2-6-9-16,3-9-10 16,-2-9-13-16,-7-12-2 15,-7-4-13-15,-8-14-9 16,-10-16 2-16,-9-9 2 16,-6-10 6-16,-22-4 2 15,-10-2-3-15,-8 1 3 0,1 9 1 16,4 12 8-16,8 10 1 15,11 12 7-15,11 11 6 16,10 0-13-16,1 14-8 16,20 9 6-16,18 5-11 15,12-1-14-15,10 2-53 16,4-9-69-16,-3-3-70 16,-8-13 27-16,-10-4-10 15,-16-7-2-15,-17-13 91 16,-10-7 102-16,-9-3 11 15,-16 0 108-15,-2-2 63 16,0 6 24-16,7 6 5 16,6 8-7-16,8 7-39 15,6 5-91-15,0 3-57 0,10 17-6 16,14 10 0-16,6 8-1 16,1 2 2-16,-1 4 5 15,-3 0-6-15,-8-3-1 16,-4-6 1-16,-6-9 0 15,-4-13 0-15,-4-12 1 16,-1-2 25-16,0-26-7 16,0-12-10-16,0-9 0 15,0-3-2-15,5 4 11 16,5 6-5-16,4 10 0 16,2 9 18-16,-1 10-2 15,4 10-8-15,3 2-7 16,4 12 3-16,2 12 3 0,-2 7 2 15,2 0-21 1,-2-1-1-16,-1-4-5 0,-1-9-93 16,7-17-99-16,-4-6-176 15,-8-18-455-15</inkml:trace>
  <inkml:trace contextRef="#ctx0" brushRef="#br1" timeOffset="118110.2544">23485 14308 1041 0,'0'0'133'16,"0"0"-28"-16,0 0 35 16,-45 75-66-16,45-48-36 15,0 0-20-15,14-5-8 16,8-2 1-16,4-6 0 0,2-5-10 16,0-4 9-16,-4-3-8 15,-4-2 6-15,-8 3-7 16,-4-3 0-16,-8 2-1 15,0 4-1-15,-3 0 1 16,-14 7 23-16,-4 1 11 16,-2-2-8-16,1 1-19 15,4-4-5-15,9-3-2 16,9-6-94-16,0-4-234 16,12-10-270-16</inkml:trace>
  <inkml:trace contextRef="#ctx0" brushRef="#br1" timeOffset="118333.9448">23653 13926 1181 0,'0'0'207'0,"0"0"28"16,0 0-17-16,0 0-119 16,0 0-58-16,0 0 21 15,0 0 32-15,126 88-38 16,-71-40-25-16,1 5-15 15,-4 2-10-15,-6 0-5 16,-10-5-1-16,-10-3-54 16,-9-10-68-16,-17-5-66 15,-1-13-182-15,-18-11-35 0</inkml:trace>
  <inkml:trace contextRef="#ctx0" brushRef="#br1" timeOffset="119114.2473">23773 14204 224 0,'0'0'989'0,"0"0"-880"16,0 0-24-16,0 0 39 15,0 0-15-15,121-78 13 16,-67 67-21-16,2 4 9 16,3 7-31-16,-7 0-36 15,-7 4-17-15,-11 13-10 16,-10 3-10-16,-13 2-4 15,-11 5-2-15,-5-1 1 0,-19-1-1 16,-9-4-17 0,-6-7-53-16,5-9 4 0,10-5 16 15,10-14-11-15,14-16-62 16,7-8-13-16,27-4 49 16,16-3 49-16,8 4 16 15,2 2-8-15,-6 5 17 16,-11 6 13-16,-11 5 10 15,-12 4 41-15,-9 7 39 16,-6 4 20-16,-5 6 37 16,0 2-41-16,0 0-61 15,-8 12-26-15,-6 8-11 16,-2 6 13-16,-1 6 1 16,7 3 12-16,3-1-15 0,5 0-11 15,2-4-7-15,0-2 9 16,8-8-9-16,6-5 0 15,2-8-1-15,1-7-38 16,0 0-15-16,-1-14-7 16,-4-9-15-16,-3-5 9 15,-2-2 2-15,-5 1 17 16,-2 3 34-16,0 5 12 16,0 6-1-16,0 6 2 15,-3 3 7-15,1 6 18 16,0 0-25-16,2 0 0 15,0 8-9-15,0 6 8 16,9 0 1-16,4 0 0 0,8-3 1 16,3-4-1-1,2-5-7-15,2-2-9 0,0 0-13 16,-3-12-18-16,-4-2 28 16,-7-2 19-16,-6 3 5 15,-3 4 64-15,-2 1 30 16,-3 5 2-16,1 3-34 15,2 0-34-15,3 3-33 16,6 14 25-16,3-1-3 16,1 6-15-16,-2-2 2 15,-3-6-9-15,-1 0-32 16,-7-8-73-16,-3-6-111 16,-16-10-145-16,-1-10-833 0</inkml:trace>
  <inkml:trace contextRef="#ctx0" brushRef="#br1" timeOffset="119224.1859">24541 13655 103 0,'0'0'0'16,"0"0"-18"-16</inkml:trace>
  <inkml:trace contextRef="#ctx0" brushRef="#br1" timeOffset="119557.0658">24744 13851 408 0,'0'0'348'0,"0"0"-262"15,0 0-48-15,0 0 36 16,0 0 27-16,0 0-12 16,89 96-23-16,-70-68-23 15,-5-2-1-15,-3-4-20 16,-7-3-15-16,-1-7-4 15,-3-7-2-15,0-5 18 16,0-2 30-16,0-18-17 16,-6-8 16-16,2-6 33 15,2-8-27-15,2 3-12 16,0 1 21-16,6 12-13 16,8 9-30-16,4 9 6 15,2 8-7-15,4 0 8 16,-1 15-18-16,2 7-9 0,1 4 0 15,-4 1 0-15,-1 7-63 16,-5-8-127-16,-7-9-320 16</inkml:trace>
  <inkml:trace contextRef="#ctx0" brushRef="#br1" timeOffset="119903.6013">25065 13791 656 0,'0'0'124'16,"0"0"-85"-16,0 0 58 0,0 0-22 15,0 0 0-15,0 0-1 16,0 0-3-16,43 65 31 16,-31-66 4-16,-1-13-11 15,0-5-30-15,-5-5-34 16,-1 0-2-16,-4-2-6 15,-1 7 3-15,0 1 20 16,-1 8 16-16,-8 6-8 16,-3 4-32-16,0 0-22 15,0 12 0-15,-1 9 0 16,4 4-7-16,4 5-36 16,5 1-27-16,0-1-60 15,7-4-95-15,13-7-31 0,11-18-2 16,-2-1-9-1,-4-4-148-15</inkml:trace>
  <inkml:trace contextRef="#ctx0" brushRef="#br1" timeOffset="120277.0837">25291 13707 441 0,'0'0'211'16,"0"0"34"-16,0 0 17 16,0 0-74-16,0 0-24 15,0 0-90-15,0 0-33 16,-49-23-23-16,43 40-7 15,2 3 4-15,1 2-9 16,3-1-5-16,0-2 9 16,6-4-3-16,4-5 2 15,1-6-3-15,1-4 7 0,-1-4-3 16,-2-13 3-16,-4-10-5 16,-5-8 0-16,0-7-2 15,-16-8 1-15,-13-19-6 16,-10-16 0-16,-10-21 7 15,6 12 8-15,9 19 6 16,11 31 32-16,13 25 59 16,3 3-30-16,1 5-23 15,4 8-15-15,2 3-45 16,8 17-14-16,17 18 12 16,15 13 2-16,12 20 0 15,10 16 0-15,-12 16-1 16,-26 4-112-16,-23-25-117 0,-12-20-385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00:23.671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14367 10610 1023 0,'0'0'143'16,"0"0"18"-16,0 0 57 15,0-78-6-15,0 78-106 16,0 23-59-16,2 41-20 16,8 30 53-16,5 10-25 15,-3 2-28-15,-2-15-17 16,-2-24-10-16,-5-13 0 15,1-17-90-15,1-3-124 0,-1-10-311 16,-2-5-337-16</inkml:trace>
  <inkml:trace contextRef="#ctx0" brushRef="#br0" timeOffset="333.1983">14294 10923 905 0,'0'0'185'15,"0"0"-38"-15,0 0-76 16,0 0-32-16,106-24 19 16,-12 0-16-16,1-1-19 15,-7-3-1-15,-17 2-13 0,-24 4-1 16,-4-5-2-16,-5 0 4 16,-19-1 40-16,-11 4 74 15,-8 3-11-15,0 5 0 16,0 6 22-16,-5 6-19 15,1 4-35-15,-2 9-48 16,0 20-27-16,1 12 3 16,1 10 10-16,4 7-3 15,0 2-5-15,4 0-10 16,10-6-1-16,6-4 0 16,8-9-87-16,25-18-140 15,-4-12-155-15,-4-11-495 0</inkml:trace>
  <inkml:trace contextRef="#ctx0" brushRef="#br0" timeOffset="1267.2485">15267 10738 971 0,'0'0'372'0,"0"0"-62"16,0 0-128-16,-111 35-48 15,77-14-7-15,4 7-34 16,6 3-25-16,9 1-34 15,11 2-19-15,4-1-6 16,6-4-8-16,21-5 0 16,10-8 0-16,8-10-1 15,4-6-27-15,0-9-63 16,-3-15 8-16,-11-9 12 16,-10-2 40-16,-13-5 29 15,-7 3 0-15,-5 0 1 16,0 7 34-16,-5 6 40 0,-1 9 4 15,1 4-2-15,2 7-13 16,3 4-33-16,0 0-30 16,0 4-1-16,6 13-5 15,10 8 6-15,6 1 0 16,3 6-1-16,1-1 2 16,4-3-1-16,-1-5 0 15,1-9-13-15,-5-6-35 16,-5-8-15-16,-4 0-2 15,-7-13 37-15,-4-9 20 0,-2-6 8 16,0 1 0 0,5-2 2-16,3 5 29 15,7 2-5-15,5 3 4 0,9 5-7 16,5 6 0 0,4 5-4-16,2 3-3 0,3 0-7 15,-1 10 1-15,1 5-1 16,-2 6-3-16,1-1-5 15,0 1-1-15,1-2-1 16,1-5-70-16,1-8-73 16,-7-6-67-16,-2 0-31 15,-10-17 12-15,-7-6-1 16,-7-2 143-16,-9-1 88 16,-6 2 36-16,0 1 99 15,0 6 58-15,-8 0-42 0,-5 5-11 16,-1 7-20-16,-5 3-23 15,-2 2-46-15,-3 9-23 16,-1 10 0-16,3 9 3 16,6 5-8-16,6 2-6 15,10 1-11-15,0-2 2 16,12-4 3-16,9-7-11 16,7-10 1-16,4-10 5 15,1-3-6-15,-5-19-31 16,-4-14-14-16,-7-8 19 15,-11-24 16-15,-6-31 9 16,-16-33 0-16,-14-3 1 16,1 23 1-16,6 39 37 0,8 38 61 15,8 16 20-15,-1 4-14 16,3 3-25-16,0 9-20 16,5 6-45-16,0 36-14 15,10 39-1-15,11 39 11 16,2 12 1-16,-2-1-6 15,-5-32-4-15,-1-39-2 16,1-16-8-16,35-4-89 16,-4-10-100-16,6-9-335 0</inkml:trace>
  <inkml:trace contextRef="#ctx0" brushRef="#br0" timeOffset="1974.6825">17967 10863 1092 0,'0'0'277'0,"0"0"15"16,0 0-95-16,0 0-126 16,0 0-38-16,0 0-5 15,0 0 32-15,-38 109-16 16,37-63-19-16,1 0-12 15,0-3-5-15,1-2-2 16,4-7-6-16,-2-6-1 16,0-12-35-16,-3-12-46 15,0-4 27-15,0-16 33 16,0-21-37-16,0-23 28 16,0-3 18-16,0-5 12 15,0 2 1-15,0 17 10 16,14 5 20-16,6 17-7 0,5 15-11 15,9 12-11-15,7 5 8 16,4 19 7-16,1 9 6 16,-3 6-7-16,-7 5-8 15,-6 0 5-15,-9-4-11 16,-7-7 0-16,-5-10 5 16,-6-9-6-16,-2-11 9 15,-1-3 33-15,0-20 68 16,0-13-60-16,0-10-29 15,0-5-3-15,12-1 1 16,4 10-1-16,6 11-9 16,6 12-2-16,5 15-1 15,4 1-4-15,4 21 9 0,0 10 8 16,-2 5-3-16,-7 3-2 16,-3 2-9-16,-5-4-5 15,-4-1-22-15,10-5-110 16,-6-9-169-16,-2-14-432 0</inkml:trace>
  <inkml:trace contextRef="#ctx0" brushRef="#br0" timeOffset="3090.1322">18903 10762 920 0,'0'0'342'0,"0"0"-39"15,0 0-86-15,0 0-75 0,-100-2-6 16,76 21-55-1,2 9-17-15,7 8-19 16,3 3-16-16,8 4-10 0,4-1-10 16,0-4-8-16,13-6 0 15,8-9-1-15,4-10-11 16,2-10-36-16,0-3-28 16,-5-16 19-16,-5-12 17 15,-4-10 20-15,-7-4 13 16,-4-2 6-16,-2 4 13 15,0 8 43-15,0 10 7 16,0 8-8-16,0 7 4 16,0 7-13-16,0 0-43 15,0 7-3-15,1 15-1 16,8 9 0-16,6 2 1 0,2 4-1 16,3-3 1-1,4-5 0-15,1-6 0 0,2-9 0 16,-3-8-16-16,0-6-12 15,-2-7 7-15,-2-18 9 16,-7-11 11-16,-4-8 0 16,0-6 0-16,-3 2 0 15,0 5 1-15,-1 10 2 16,2 11 7-16,2 12-3 16,0 10-6-16,5 0 0 15,5 17-2-15,4 12 1 16,6 7 0-16,2 3 1 15,2 1 0-15,3 2 1 16,0-8-1-16,4-5-62 16,2-12-67-16,1-12-60 0,3-5-99 15,2-39-226-15,-8-20 108 16,-13-3-169-16,-12 1 575 16,-15 24 52-16,0 6 348 15,0 3-25-15,-9 1-84 16,-4 3-79-16,-2 11-90 15,-3 10-26-15,0 3-58 16,-4 14-25-16,5 14-3 16,4 4-10-16,5 5 0 15,6-1 0-15,2-1 2 16,5-5-2-16,16-7-13 0,3-12-31 16,6-9 0-16,0-2-11 15,0-17 27-15,-2-10 28 16,-6-2 0-16,-7-1 23 15,-3 2 72-15,-6 9 29 16,-3 7 15-16,-1 7-19 16,-1 5-55-16,2 7-64 15,4 17 8-15,2 9 4 16,3 9-1-16,3 6-6 16,-1 4 3-16,-3 1-8 15,-5-2 0-15,-6-1-1 16,0-6-9-16,-13-9-7 15,-6-10-2-15,-7-11 6 0,1-12-4 16,0-4 3-16,5-21 6 16,7-9-5-16,8-3 3 15,5-2-9-15,15 4-5 16,18 4 6-16,4 5 5 16,7 6-3-16,3 3-8 15,-2 5-2-15,-2 0 6 16,-5 3 9-16,-8-1 9 15,-2 1 0-15,-9 1 1 16,-6-1 0-16,-3 5 26 16,-3 2 13-16,0 0-20 15,2 11 16-15,1 8 6 16,1 3-11-16,-2 3-15 16,-3 2-7-16,-1-4-8 15,-5 0-14-15,0-11-104 0,-4-5-147 16,-6-7-446-16</inkml:trace>
  <inkml:trace contextRef="#ctx0" brushRef="#br0" timeOffset="3218.976">19997 10492 614 0,'0'0'85'0,"0"0"-70"15,0 0-15-15,81 63 0 16,-34-25-33-16,-1-2-568 0</inkml:trace>
  <inkml:trace contextRef="#ctx0" brushRef="#br0" timeOffset="3587.9938">20468 10817 907 0,'0'0'289'0,"0"0"-222"15,0 0 5-15,0 0 17 16,2 94 5-16,12-61-8 16,1-2-57-16,-4-1-20 15,-4-5 1-15,-4-8-9 16,0-7-1-16,-3-10 1 0,0 0 20 16,0-20-7-1,0-11 14-15,0-11 71 16,0-8 32-16,0-1-10 0,13 2 7 15,7 10-26-15,2 11-31 16,7 18-28-16,5 10-22 16,6 9 10-16,3 20 6 15,5 13-10-15,-3 10-7 16,0 7-1-16,-7 2-13 16,-6-3-5-16,-9-4-1 15,-6-7-100-15,-5-13-185 16,-5-20-682-16</inkml:trace>
  <inkml:trace contextRef="#ctx0" brushRef="#br1" timeOffset="7055.9929">19012 2871 894 0,'0'0'334'15,"0"0"-178"-15,0 0-16 16,-90-46-3-16,40 46 7 15,-8 19-74-15,0 12-18 16,6 5 5-16,14-1-23 16,20-1-34-16,18-5-2 15,5-8-20-15,32-4 22 16,13-8 88-16,10-3-38 0,6-4-24 16,-2 1-17-16,-6-3-9 15,-13 3 0-15,-11 3-1 16,-16 2-10-16,-13 1-23 15,-5 4-9-15,-12 4 43 16,-18 2 31-16,-11 4-16 16,-6-3 5-16,-4 0-20 15,8-3-29-15,8-8-83 16,28-9-34-16,7-7-99 16,12-12-629-16</inkml:trace>
  <inkml:trace contextRef="#ctx0" brushRef="#br1" timeOffset="7363.961">19270 2870 1069 0,'0'0'288'16,"0"0"-33"-16,0 0-133 16,0 0-21-16,0 0-32 15,-78 95-33-15,78-60-36 16,9-1-12-16,18-5-1 15,8-5 12-15,2-11 1 16,0-9-20-16,-1-4 20 16,-6-3 10-16,-11-14-8 15,-6-5 18-15,-10-5 18 0,-3-2 21 16,-4-2-14 0,-20 2-11-16,-6 0-34 0,-7 7-2 15,-5 8-19-15,5 7-27 16,6 7-49-16,22 0-93 15,9 6-304-15,1 2-389 0</inkml:trace>
  <inkml:trace contextRef="#ctx0" brushRef="#br1" timeOffset="7965.2655">19679 2532 1367 0,'0'0'289'0,"0"0"-35"16,0 0-122-16,0 0-113 0,0 0-7 16,16 122 8-1,13-10 36-15,0 13-1 0,-2 4-1 16,-9-15-15-16,-4-21-21 16,-5-16-4-16,-2-24-8 15,0-19-6-15,-1-12-1 16,3-5-25-16,2-5-31 15,1-8-49-15,1-8-24 16,-1-25 102-16,2-26 21 16,-6-28 7-16,-8-23 0 0,-4 7 0 15,-17 21 1-15,-1 31-1 16,-7 21 6-16,-7 7 20 16,-11 3 22-16,-7 7-14 15,2 9-4-15,7 0-22 16,14 14-2-16,14 4-6 15,17-1-20-15,3 0-61 16,29-5-17-16,27-5-69 16,2-7-60-16,8 0 106 15,-3-19 22-15,-15-10-3 16,-6-8 65-16,-12-3 37 16,-13-7 26-16,-8 1 90 15,-8 1 77-15,-2 8-12 16,-2 8 3-16,0 12 11 15,0 6-34-15,0 9-55 16,0 2-65-16,0 9-41 0,9 29-49 16,16 32 49-16,1 3 3 15,3-1 25-15,-3-6-12 16,-11-18-16-16,4 1 0 16,-4 1-52-16,-2-13-29 15,-2-12-65-15,-5-12-160 16,-2-13-571-16</inkml:trace>
  <inkml:trace contextRef="#ctx0" brushRef="#br1" timeOffset="8124.0364">19938 2874 1111 0,'0'0'263'0,"0"0"-203"16,0 0-8-16,184-38-46 15,-20-7-6-15,-14 6-334 16,-12-1-284-16</inkml:trace>
  <inkml:trace contextRef="#ctx0" brushRef="#br1" timeOffset="8729.7927">21160 2696 1534 0,'0'0'221'0,"0"0"-158"16,0 0-63-16,0 0 81 15,-34 103 2-15,26-52-29 16,3 1-30-16,4-1-15 16,1-6-8-16,0-6-1 15,0-9-8-15,0-7-116 16,0-12-69-16,0-11-155 16,1-5 200-16,-1-24-7 0,0-13 155 15,0-25 84-15,0-3 76 16,4-3 43-16,0 1-49 15,2 23-36-15,4 6-53 16,-1 18-11-16,2 19-36 16,5 6-18-16,7 21 1 15,3 15 57-15,4 11-7 16,1 6-18-16,-1 0-18 16,-5-3-14-16,-3-9-2 15,-6-12-17-15,-5-12-1 16,-4-9 17-16,-4-8 2 15,0-10 35-15,1-17 42 16,1-13-5-16,4-9-5 0,6-4-8 16,3 0-29-1,7 11-23-15,5 11-7 0,4 14 0 16,4 12-9-16,3 5 8 16,0 19-20-16,-7 10 3 15,-6 10-2-15,-7 5-44 16,-13 15-26-16,-5-12-62 15,-3-10-431-15</inkml:trace>
  <inkml:trace contextRef="#ctx0" brushRef="#br1" timeOffset="9310.4206">21962 2495 1318 0,'0'0'267'0,"0"0"-54"15,0 0-63-15,0 0-45 0,0 0-48 16,0 0-23-16,-58 92 10 16,46-41-23-16,2 7-21 15,7-2 1-15,3-9-1 16,4-10-14-16,14-14-18 16,6-13-54-16,6-10-47 15,3-16 75-15,1-17 27 16,-1-6 3-16,-3-4 18 15,-5-1 10-15,-7 4 17 16,-5 3 51-16,-5 8 39 16,-4 5-11-16,-2 5 14 0,-2 8-26 15,0 4-18 1,0 5-20-16,0 2-46 0,0 0-1 16,0 14-33-16,0 8-3 15,4 9 32-15,4 4 5 16,2 1 1-16,2 0-1 15,3-5-9-15,-2-6-42 16,2-11 2-16,0-6-13 16,2-8-18-16,-1-3 0 15,3-19 64-15,2-7 16 16,0-6 0-16,-1-2 39 16,-1 0 13-16,-4 5-11 15,-2 6 0-15,-4 9 4 0,-4 9-1 16,-1 5-17-16,-2 3-27 15,5 9-26-15,4 13 20 16,1 9 6-16,5 6 13 16,4 3-13-16,0-1-25 15,6-5-46-15,4-8-63 16,22-23-176-16,-10-3-224 16,-2-9 31-16</inkml:trace>
  <inkml:trace contextRef="#ctx0" brushRef="#br1" timeOffset="9908.7623">22803 2564 441 0,'0'0'300'15,"0"0"95"-15,-3-95-40 16,-8 67-59-16,-1 8-125 16,-2 10-48-16,4 8-44 15,-1 2-61-15,1 11-16 16,1 14 4-16,3 9-6 0,4 4-21 16,2 4-63-16,4-8-31 15,15-6-7-15,2-11-18 16,3-11-64-16,-1-6 69 15,-1-9 105-15,-3-12 30 16,-4-8 72-16,-3-1 65 16,-6 1 16-16,-2 4 38 15,-2 8-6-15,-2 6-35 16,0 10-78-16,0 1-72 16,4 12-22-16,5 19-3 15,8 23 25-15,9 23 15 16,6 26-15-16,-7-10 0 15,-7-16-13-15,-15-24-17 16,-3-24-30-16,-3 3-11 16,-14-6-30-16,-8-4 0 0,-5-12 54 15,-5-10 47 1,-3-4 0-16,2-20 10 0,5-5 19 16,7-5 12-16,10-1 2 15,10 4 13-15,4 2-7 16,16 1-49-16,19 4-8 15,14 1-8-15,7 1-13 16,12 2-17-16,-4 1-18 16,-4 0 5-16,-12 1 27 15,-8-4 22-15,-10 1 10 16,-11 0 6-16,-4 1 52 16,-9 3 53-16,-4 6 27 0,1 5-9 15,-3 6-42-15,0 0-84 16,0 7-3-16,0 16-27 15,6 10 27-15,1 9 1 16,0 3-1-16,0 1-26 16,-3-4-73-16,-3-6-104 15,-1-16-156-15,0-11-355 0</inkml:trace>
  <inkml:trace contextRef="#ctx0" brushRef="#br1" timeOffset="10204.1887">23214 2294 927 0,'0'0'143'0,"0"0"-76"0,0 0-14 16,0 0 24-16,-48 90-44 16,48-61-24-16,7-5 23 15,14-6-10-15,6-9 4 16,5-6 52-16,2-3-20 15,0-11-20-15,-3-10-12 16,-5-5 5-16,-8 0 23 16,-7-1 38-16,-8 3-22 15,-3 3-12-15,0 7-43 0,-13 5-15 16,1 9-73 0,1 0-105-16,6 29-93 0,5-1-31 15,0 0-492-15</inkml:trace>
  <inkml:trace contextRef="#ctx0" brushRef="#br1" timeOffset="10579.3904">23669 2456 993 0,'0'0'120'16,"0"0"-101"-16,0 0-2 15,0 0 51-15,-6 81-29 0,6-47-26 16,0 2-2 0,0 0-10-16,0-4-1 0,0-6 0 15,0-8-6-15,0-10 6 16,0-8 30-16,0-3 147 16,0-19-50-16,6-10-25 15,7-8 20-15,2-3 31 16,6-2-24-16,3 4-50 15,-3 9-20-15,6 11-33 16,-2 12-17-16,3 9-9 16,3 9-11-16,5 21 11 15,3 9 0-15,4 12 25 16,-2 5-9-16,-4 5-16 16,-7 0-21-16,-29 8-110 15,-1-14-228-15,-16-17-670 0</inkml:trace>
  <inkml:trace contextRef="#ctx0" brushRef="#br1" timeOffset="23260.4404">2881 14157 62 0,'0'0'68'16,"0"0"-48"-16,0 0 26 16,0 0 35-16,0 0 17 0,0 0-24 15,0-3-9-15,0 3-22 16,0-3-11-16,10 2-19 15,0 0 8-15,7-1 13 16,2 2-16-16,6 0 10 16,5 0 4-16,6 0 8 15,7 0-7-15,7 0-1 16,8 0-5-16,6 0-2 16,6 0-2-16,2 0 10 15,-1 0 3-15,-1-2-2 16,-4 0 0-16,-3 2 1 15,-3 0-15-15,0 0 2 16,0 8 1-16,-3 3-5 16,-1 0 6-16,-3 0-1 15,0 0-4-15,-2-2-9 0,-3-1 6 16,-2-1-3-16,2 0-1 16,-5-1-1-16,2 0 8 15,1-1-7-15,-1 0-1 16,2-2 1-16,0-1 0 15,1 0 2-15,2-2-7 16,3 3-6-16,-1-3 1 16,0 0 5-16,-3 0-5 15,3 0 6-15,-3 0-7 16,-1 2 0-16,-1 3-1 16,-3 0 1-16,1 2 0 15,-2 3 9-15,6 2 9 0,0-1-11 16,5 1 4-1,0-1-5-15,0 0-1 16,1-3-6-16,-3-2 1 0,3-2 1 16,0-2 19-16,2 0 9 15,0-2 2-15,1 1-3 16,0-1-5-16,1 0-5 16,-1 0 1-16,0 0-5 15,0 0-7-15,0 0 1 16,-1 0-9-16,-2 0 1 15,-3 0 2-15,-1 0-2 16,1 0 0-16,-4 0 5 16,-2-1-5-16,3-1-1 15,-4 2 1-15,6 0 0 16,-2 0 9-16,5 0-4 0,4 0-5 16,2 0 0-16,18 0 7 15,-5-7 10-15,5-3-2 16,0-2-7-16,-11 1-3 15,10 0-4-15,-6 0-2 16,-3 3 1-16,-1 4-1 16,-4 1 1-16,-4 2 7 15,-2 1-8-15,3 0 1 16,-6 0 1-16,2 0-1 16,1 0 0-16,0 4-1 15,-2 0 2-15,3 2-2 0,-3-1 0 16,4 1 1-1,-1-1 1-15,0 1-2 0,0-1 1 16,0-2 5-16,0 0-4 16,2-1 4-16,0 0-5 15,4-2 6-15,-2 1-7 16,3-1 9-16,-3 0-8 16,1 0 6-16,-2 0 5 15,-1 2-3-15,-2-1-2 16,-1 2 2-16,2-2 1 15,-1 1-2-15,0 1-1 16,2-3-6-16,0 0 5 16,-3 0 0-16,3 0-5 15,0 0 0-15,-2 0-1 16,1 0 1-16,0 0 1 0,3 0-1 16,1 0 4-16,-2 0-4 15,2 0-1-15,0 0 0 16,-2 0 0-16,2 0 1 15,-2 0 0-15,2 0 0 16,-2 0-1-16,0 0 1 16,2 0-1-16,-1 0 0 15,1 0 0-15,-2 0 1 16,0 0-1-16,-1 0 0 16,-4 0 1-16,-2 0-1 15,-1 0 0-15,-1-3 1 16,0 1-1-16,1-1 0 15,3-2 1-15,1-2-1 0,2 2 0 16,1-2 0-16,-3 0 1 16,2 0 0-16,-2 2-1 15,-2-3 1-15,-2 1 0 16,-2 2-1-16,0-2 0 16,-3 3 0-16,0-1 2 15,-1 0-2-15,-2 2 1 16,-1 1 0-16,-2 0 0 15,-1-1 1-15,1 0-1 16,-2-1 1-16,0 1-2 16,1-1 2-16,-1-1-1 15,-5 1-1-15,1-2 0 16,-3 2 1-16,-1 1 0 16,0 0 0-16,1-1 0 15,-3 1 0-15,4-1 0 16,-4 1 0-16,1 1 7 0,-1-3-8 15,0 1-1-15,-4-1 1 16,0 1 2-16,-3-3-2 16,0 4 1-16,-2 0 0 15,-3-2-1-15,0 2 1 16,-3 0 0-16,1 2 5 16,-1-2-5-16,0 2 6 15,-1-2-6-15,-1 0 0 16,0 2 1-16,-3-1-1 15,4-1 0-15,-2-1 0 16,2 1 7-16,-2-1-2 16,1-2 1-16,0-2 0 15,-1-1 6-15,-1-2-3 0,1-2-2 16,-5-4-1-16,1 0 0 16,-5-4 1-16,0-6-1 15,-3-6 8-15,0-4-9 16,0-9-6-16,-3-5 0 15,-5 0-8-15,2-4 6 16,-1 6-7-16,4 6 7 16,-3 2-4-16,1 7 6 0,-1 5-7 15,4 0 5 1,-3 3-7-16,2 1 1 0,-2-2-1 16,1 1 3-1,-2-2-8-15,-1-2-2 16,-1 1 7-16,-2-2-3 0,-2 0 5 15,0 3-5-15,-4 0 2 16,4 3-1-16,-2 1 11 16,-1 4-1-16,3 0-6 15,0 1 7-15,2 3-1 16,2 4 2-16,0 2-1 16,2 2 0-16,1 4-2 15,0-1 2-15,2 3 0 16,-1-1 0-16,-3 1-8 15,-3 1 1-15,-1 1-2 16,-6-2 3-16,-1 2 5 16,-4 0-9-16,-3 0 9 0,-2 0 0 15,2 0 0-15,-4 0 1 16,0 0-1-16,-3 0 1 16,1 0 0-16,-2 2 0 15,0-1-1-15,-1 1 1 16,-2 1-1-16,-3-2 0 15,-2 2 1-15,0-3 0 16,-3 3-1-16,-1-3 2 16,-1 2-1-16,-1-2 1 15,-1 2-1-15,1-1 0 16,-2 1 1-16,0-1-1 16,2 2 1-16,-2 0 0 15,5-3 0-15,-2 3-1 16,1-1 1-16,0 0 1 0,0-2-2 15,-1 0 2-15,1 0-1 16,-3 0 6-16,0 0-6 16,-4 0-1-16,-2 1 0 15,0-1 0-15,-2 0 0 16,-1 2 0-16,0-2 0 16,1 1 0-16,-1 2 1 15,2-2-1-15,1 2 0 16,-1-1 1-16,0 0-1 15,-2 0 1-15,1-1 0 0,-4 1-1 16,2 0 0 0,-2-1 0-16,0 1 1 0,3-1 0 15,-2 2 0-15,-1-1 0 16,0-1-1-16,-1 1 0 16,-1 1 0-16,-1-1 0 15,-2-1 0-15,-1 1-1 16,0-2 1-16,1 0 1 15,-1 1 0-15,-2-1 0 16,0 2 0-16,0-1-1 16,2 2 1-16,0-1-1 15,0 1 0-15,1 1 0 16,3-3 0-16,-4 2 0 16,5-2 1-16,-5 1-1 15,2-2 0-15,-2 0 1 0,-1 0-1 16,2 0 0-16,1 0 0 15,-2 0-1-15,2-3 0 16,-2 0 0-16,-1 2 1 16,-3-1 1-16,-2 0 0 15,-1 2 0-15,2 0 1 16,-14 0-1-16,-14 0-1 16,-14 5 0-16,1 1 0 15,16 0 0-15,26-4 0 16,21 0 0-16,3-1-1 15,-9-1-1-15,-8 0 2 16,-7 0 0-16,1 0 0 0,-1 0 2 16,1-1 0-1,1-6-2-15,-3 1 1 0,2-2 0 16,-1 2 0-16,1-2 0 16,-2 2 0-16,0-2-1 15,3 4 1-15,-1 2 0 16,2-1 0-16,1 1-1 15,-2 2 0-15,-2 0 0 16,-14 0-1-16,-16 0 1 16,-12 0 0-16,-4-2 0 15,22-2 1-15,24 0 8 16,27 2-7-16,5-3 10 16,-8 3-11-16,-3-1 1 15,-9 0-1-15,4-1 1 16,2 1-1-16,1-1-1 0,0-2 0 15,4 0 0-15,0 1 0 16,0-4 7-16,-1 3-6 16,-3-4-1-16,-3 3 1 15,0-1 0-15,-2 1 1 16,-1 1-1-16,1 1 5 16,-2 1-6-16,6-1 0 15,2 1 0-15,1 2 1 16,9 0 0-16,0 1-1 15,5-1 0-15,4 2 1 16,0-1-1-16,-1 1 0 16,-1-2 0-16,-1 1-1 15,-2-1 0-15,-3 1 0 16,-1-1 1-16,-2 2-1 16,-2 0 1-16,0 0-2 15,-3 0 2-15,0 0-1 16,0 0 1-16,-3 0-1 0,-2 0 1 15,-4 5 0-15,-4 1 0 16,0 2 0-16,-2-1-1 16,2 3 1-16,6-2 1 15,3 3 0-15,4-2-1 16,5-1 1-16,2 2 0 16,1-1-1-16,2-2 0 15,-1 1 0-15,-3 2 0 0,-3 0-1 16,-5 1 0-16,-3 3 0 15,-2-1 1-15,-4 2-1 16,0-1 1-16,4 0-1 16,4 0 1-16,5-3 0 15,6 0-1-15,6 0 1 16,6-2 0-16,8-1 0 16,5 1-2-16,3-1 1 15,3 4-5-15,-1 0 4 16,2 5 1-16,-2 0 1 15,-2 2 0-15,-2 3 0 16,-2 2 0-16,0 3 0 16,2-1 1-16,-2 4-1 15,6 1-1-15,3 5 0 0,4 3-5 16,2 4 5-16,0 1-1 16,11 6-4-16,10 2 5 15,-1 2-6-15,0 3 6 16,0-2 1-16,0 1-1 15,3-5 1-15,-1 2-1 16,2-2 0-16,1-2 0 16,5-1 1-16,0-1 0 15,-2-3 0-15,2-2 0 16,-3-4 0-16,-2-3 0 16,1-4 0-16,-4-4-1 15,5-3 0-15,-2-3 0 16,4-1-5-16,3-3 6 15,1-3-1-15,4-5 1 0,5-5 0 16,3-4 9-16,4-2 9 16,3-12-6-1,-1-5 2-15,4-1-12 0,-4-1 9 16,-2 0-11-16,-4 1 1 16,-3 3 0-16,-8 3-1 15,-4 2 0-15,-8 5-1 16,-2 4 1-16,-7 3-9 15,-1 0-4-15,0 10-65 16,-3 33-65-16,-3-2-228 16,-6 0-340-16</inkml:trace>
  <inkml:trace contextRef="#ctx0" brushRef="#br1" timeOffset="31683.6344">3637 13179 33 0,'0'0'2'0,"0"0"12"0,0 0 8 16,0 0 7-16,0 0 20 15,0 0 7-15,-6-20-24 16,4 18-2-16,1 2-7 16,-1 0 15-16,1 0-8 15,-1 0-13-15,1 0-2 16,-1 0-4-16,2 0 17 16,-1 0-4-16,-1 0 2 15,2 0 4-15,-2-2 8 16,1 1-5-16,-1-1 6 15,0 2 7-15,1-1-2 16,-4 0-14-16,2-2 2 0,0 1-1 16,-3 0 3-16,-1-1 26 15,1 0 4-15,0 0-24 16,0 1 2-16,-2 0 2 16,1 2-17-16,-2 0-7 15,0 0-1-15,-2 0 6 16,-2 0 4-16,-1 0-13 15,-3 0 10-15,-1 4 1 16,0 2-8-16,-2 1-9 16,1 1 13-16,-2 4-5 15,0 0-7-15,3-2 0 16,-1 3 0-16,0 2-1 16,2-2-1-16,-2 3-6 15,1-1 4-15,-3 2-6 16,3 0 11-16,0 0-1 0,0 1 4 15,2 1 2-15,-2-1-2 16,6 2-6-16,-4-1-1 16,4 1 4-16,-3 1-11 15,6 2 1-15,0 3 5 16,0 0 5-16,2 3-12 16,2 2 10-16,2-1-9 15,0 4 5-15,3-3 1 16,0 3-1-16,0 1 3 15,6-1-8-15,5 3 7 0,0 0-1 16,0-2-1 0,5 1 5-16,-2-3-3 0,1-4 0 15,1 0 4 1,2-2-12-16,0 0 11 0,1-1-11 16,1-4-6-16,2-1 6 15,0-3-1-15,4 0 1 16,-1-5 0-16,1 1 1 15,2-1 12-15,3-2 9 16,-1-2-5-16,0-1 2 16,0-2 0-16,-2-2 6 15,-3-2-6-15,-2-2 0 16,2 0 0-16,-5 0-3 16,2 0 8-16,-3-4-16 15,4-6 8-15,-4-2-8 0,4-2-8 16,-4-1 8-1,2-2-1-15,1 0 2 0,-3-3-3 16,0-1 2-16,1-3 4 16,-2-1 6-16,3-4 1 15,-3 0 1-15,-2-2 1 16,-1-3-5-16,-1-2 4 16,-3-1-1-16,-3-4-1 15,-4 2-5-15,-4 0 9 16,0-1 2-16,0 1-11 15,-7 3 0-15,-6-1 12 16,-4 3-8-16,1 3-3 16,-1 1 16-16,-4 2-30 15,1 4 12-15,0 1 0 0,-1 3 4 16,-2 1-2-16,2 0-5 16,-2 2 1-16,2 2-9 15,1-1 0-15,1 5 10 16,2 0-5-16,0 2-6 15,2 2 9-15,5 3 1 16,0 0-2-16,2 0-7 16,2 4 7-16,1-3-7 15,1 3 0-15,-3 0 0 16,1 0 8-16,0 0-2 16,-5 0 0-16,1 0 4 15,1 0-2-15,-5 0-3 16,-5 3-5-16,-2 4 1 15,-4 0-1-15,2 1 0 16,-2-1-1-16,4 2 1 0,3-2-1 16,2-2-32-16,2 1-11 15,3 1-35-15,-3 2-92 16,-16 11-103-16,2 1-296 16,-8-4-554-16</inkml:trace>
  <inkml:trace contextRef="#ctx0" brushRef="#br1" timeOffset="45251.6076">1672 15389 456 0,'0'0'133'0,"0"0"-122"15,0 0 2-15,0 0-13 16,0 0 51-16,0 0-28 15,15 0-7-15,-6 0 10 0,2 0 6 16,9 3 11 0,3 2 2-16,7 0 7 15,3 0-9-15,1-3 6 0,6 1 0 16,1-3 5-16,-1 0-12 16,4 0-6-16,-3 0 13 15,1-7-10-15,-1-1-13 16,1-1-3-16,3 0-1 15,-5 1 3-15,6 0-6 16,-7 3 0-16,2 1-1 16,0 0-6-16,-4 1 10 15,1 1-8-15,-4 1-5 16,3-1 0-16,0 1-2 16,-1 0 5-16,2-2 7 15,-1 2 1-15,0-3-1 16,3 1-6-16,-1-1 6 15,0-1 3-15,1 1-6 16,-1 0-2-16,-3-3-2 0,1 4 1 16,-2-3-3-16,2 1 5 15,-3 0-2-15,5 1-6 16,0 1 5-16,2-1 7 16,3-1 1-16,2 3-2 15,0-1-9-15,3 0-8 16,-2 3 14-16,-1-3-1 15,-3 3-2-15,0-1 0 16,-1 1 1-16,-1-1 3 16,0 1 0-16,-2-2 0 15,0 1-4-15,1-1-6 16,-3 0 0-16,1 0 2 0,-1-2 9 16,3 1 5-16,-1-1 7 15,0 0-6-15,-1-2 5 16,-1 0 6-16,-2 1-5 15,2-2-10-15,-1-1-2 16,3 0 0-16,0 2 8 16,1-4-3-16,-1 3-14 15,4 0 7-15,0 1-4 16,2 0 7-16,-3 0-4 16,1 2-1-16,-4 0 0 15,-3 1 2-15,-5 1 3 16,0-1-5-16,-7-2 6 0,-3 2-1 15,-3 0 9 1,-2 0 5-16,-4 0-5 0,-3-1 3 16,0 2-2-16,-3-1-4 15,-1 1-6-15,-2 1 3 16,0-1-3-16,0 2-4 16,-2-1-3-16,1 1-5 15,-2 0-6-15,0 0 0 16,1 0 0-16,-1 0 0 15,0 0-46-15,-7 20-90 16,-10 7-179-16,-14 5-473 0</inkml:trace>
  <inkml:trace contextRef="#ctx0" brushRef="#br1" timeOffset="52062.8481">2663 16339 677 0,'0'0'215'0,"0"0"-124"0,0 0 30 16,0 0 13-16,0 0 9 15,0 0 8-15,0 0-64 16,0 0-40-16,0 0-19 16,0 0-17-16,0 0-10 15,10 0 0-15,4-3 6 16,6-1 6-16,5-1 2 15,4-3-6-15,1 0-1 16,0-1 0-16,0 1-1 16,0-3-6-16,-2 4 0 15,-3-3-1-15,-4 4-19 0,-1 3-134 16,-9 3-120 0,-5 0-38-16,-6 6-89 0</inkml:trace>
  <inkml:trace contextRef="#ctx0" brushRef="#br1" timeOffset="52330.0743">2711 16608 1016 0,'0'0'149'0,"0"0"-149"15,0 0 0-15,0 0 97 16,0 0 38-16,87-17 35 0,-54 0-45 16,5-5-40-16,2-6-21 15,3-3-10-15,-1-1-29 16,4-3-9-16,2 1-15 16,4 5-1-16,11 15-78 15,-14 9-253-15,-25 5-752 16</inkml:trace>
  <inkml:trace contextRef="#ctx0" brushRef="#br1" timeOffset="67579.2317">2161 5683 139 0,'0'0'213'0,"0"0"-119"16,0 0-55-16,0 0-13 16,0 0 4-16,0 0-2 15,2-5 5-15,1 5-17 0,0 0-15 16,0 0-1 0,9 0 0-16,3 0 19 0,9 0 40 15,4 2-6-15,5 3-5 16,1 0 3-16,2-2-17 15,3 0-2-15,2 0 10 16,-2-2 0-16,2-1-22 16,2 0-8-16,2 0 17 15,2 0 18-15,4-3-19 16,0-4-11-16,4-3-1 16,-3 1-4-16,-1-1-2 15,2 0 3-15,0 0-6 16,-2 1-4-16,4-2-2 15,0 0 1-15,2 1 7 16,2-2-1-16,1-2-7 0,-2 2 8 16,2-3-3-16,-4-1 10 15,-2 2-3-15,-2-2-5 16,0 2 0-16,-2 3-7 16,-1 2 7-16,0 3-8 15,-4 0 1-15,1 4-1 16,-4-1 1-16,2 1-1 15,-3 0 1-15,-1 1 0 16,0-2-1-16,-1 0 1 16,-1 2 0-16,2-1-1 15,0 0 2-15,2 1-1 16,0 1 0-16,2 0-1 0,-2 0-1 16,3 3 1-16,-5 5-1 15,1 1-1-15,-3-1 2 16,1-2 0-16,-1 3-1 15,3-1 1-15,-4-3 1 16,4 2 1-16,-1-2-2 16,5 2 1-16,0-2 0 15,4 0-1-15,1 0 1 16,0 0-1-16,0-1 0 16,-1 2 0-16,1 1 0 15,-1 2-1-15,-4-1 2 16,1 1-2-16,-3-1 1 15,0 1 0-15,1-4-1 16,-1 2 1-16,0-5 0 16,1 2 1-16,0-1-1 0,1 0 0 15,3 0 2-15,1-1 4 16,0 1 1-16,5-2 7 16,1 1 5-16,0-2 13 15,6 0-4-15,3 0-15 16,2 0-3-16,6 0-1 15,1-3-8-15,1 0 11 16,1-2-12-16,-4 3 1 16,-2 1 6-16,-3-1-6 15,-5 2 0-15,-1 0 8 16,-4 0 4-16,1 0 2 16,-5 0-7-16,2 0 3 15,-5 5-4-15,0 3-1 0,-2-1-5 16,-3 2 6-16,1 1 0 15,0 1-5-15,-2-2 6 16,3 3 0-16,0 0 2 16,4 0-9-16,-4-1 8 15,3 2 4-15,0-3-1 16,-2 0-1-16,2-2 5 16,0 0 5-16,2-3 1 15,1-2-11-15,-2-2 0 16,3-1-3-16,1 0 0 15,-2 0 0-15,-3 0-7 16,3 0 6-16,2 0 2 16,-3 0 0-16,1-1 4 0,-3-1-7 15,-3 1 1-15,-1 1-4 16,-5 0 3-16,1 0-5 16,-1 0 0-16,-1 0 0 15,-3 0 0-15,1 0 1 16,1 0 5-16,-2 0 0 15,-1 0-1-15,-1 0 3 16,-1 0-2-16,-3 0 2 16,-4 0 0-16,1 0 1 15,-3 0-3-15,-3 0-5 16,0 0 4-16,1 0-5 16,-1 0 6-16,-1 1-6 0,0-1-1 15,3 2 1-15,-2-1 0 16,2 0-1-16,1-1 1 15,2 0 0-15,0 0-1 16,-2 0 1-16,3 0-1 16,0 0 2-16,-1 0-1 15,-1 0 5-15,-1 0-4 16,0 0-1-16,1 0 1 16,-1 0 0-16,6 0-1 15,-2 0 1-15,2-1 4 16,0 0-5-16,-1-1 9 15,1 1-8-15,2-1 8 16,2-1 8-16,2 1-4 16,3-1 1-16,1 0-5 15,-3 1-2-15,1-1-7 0,-4 0 11 16,1 0 5 0,-3 1 5-16,-1-1-4 0,-5 0-3 15,-5 0-4-15,-2 1 17 16,-9 1-4-16,-4 1 0 15,-1-2-1-15,-5 2-1 16,0 0-5-16,4 0-3 16,-4 0-2-16,0-1-6 15,0 1-4-15,0 0-1 16,0-2-1-16,0 2-5 16,0 0-57-16,-15 0-100 15,-8 2-454-15,-13 4-760 0</inkml:trace>
  <inkml:trace contextRef="#ctx0" brushRef="#br1" timeOffset="92109.4504">1695 7695 22 0,'0'0'50'0,"0"0"-35"16,0 0 2-16,0 0-1 0,0 0-9 16,0 0 55-16,-9-38-1 15,9 38-27-15,-2 0 0 16,1 0-1-16,-1 0-12 15,2 0-13-15,-1 0 2 16,1 0-2-16,0 0-7 16,-3 0 11-16,3 0-2 15,0 0 19-15,0 0 23 16,0 0 10-16,0 0-6 16,0 0 6-16,-2 0-3 15,2 0-20-15,0 0-23 16,0 0-14-16,0 0-2 15,0 0-5-15,0 3-4 16,6 1 9-16,5 1 13 16,-1 0-1-16,5 3 8 0,0 0 15 15,0 1-12-15,3-1-2 16,-2 0 0-16,1 1-14 16,4 2 1-16,-2-5 1 15,0 2-8-15,-1 0 9 16,0-4-9-16,3 4 1 15,-5-3-1-15,4 0 2 16,-5-2-2-16,1 1 5 16,-1-2-5-16,0 0 6 15,-3 1-7-15,1-1 1 16,4-1 0-16,-1 2 0 16,3 0 0-16,2-1 0 15,2 1 6-15,-1 0-6 0,4-3-1 16,-1 3 8-1,2-2-7-15,-2 1 1 0,3-1 4 16,-1 1-5 0,0-2-1-16,2 0 1 0,3 0 0 15,1 0 7-15,3 0-2 16,3-2-6-16,0-4 0 16,-1-1 0-16,4 0 6 15,-3 0-6-15,1-1 0 16,-3 3 0-16,-1-3 1 15,-4 3-1-15,3-1 1 16,0 0 0-16,0-1 0 16,1 2-1-16,1-3 0 15,4-3 0-15,2 1 0 0,0-1 7 16,2 0-7-16,0 0-2 16,1-1 2-16,0 0 0 15,2-2-1-15,-2 3 1 16,0 2 0-16,-2-1 0 15,-5 2 1-15,-1 1 1 16,-3-1-2-16,0 3 0 16,0-2 1-16,4 2-1 15,-1-3 0-15,1 2 1 16,0 0 0-16,2-1-1 16,0 3 1-16,1-3 0 15,-2 3-1-15,0 0 0 0,-4 1 0 16,3 1 0-16,-4 0 0 15,-2 2 0-15,0 0 0 16,-3 0 0-16,0 0 0 16,-2 0 0-16,2 0 0 15,1 0 0-15,2 0 0 16,1 0 0-16,1 3 0 16,1 1 0-16,-2 0-1 15,4 0 1-15,-3 0 0 16,-1 2 1-16,-1-2-1 15,0 0 1-15,0 2 0 16,-5-3-1-16,5 1 7 16,-3-2-7-16,-2 3 11 15,5-2-4-15,-3 0-6 0,-2 0 7 16,3 0-2 0,1 1 10-16,-3-1 0 0,0 1-3 15,-1-1 3-15,-1-3-7 16,-3 3 9-16,-3-3 3 15,1 3 2-15,-3-2 0 16,-2 0-1-16,-1 1-5 16,-2-1-5-16,-3 0 2 15,-3 1 9-15,1-2-11 16,-4 0-3-16,-2 1 4 16,-2-1-2-16,-1 2 7 15,0-2 2-15,0 1-9 16,0 3-11-16,-12 18-28 15,-9 0-157-15,-19 5-352 0</inkml:trace>
  <inkml:trace contextRef="#ctx0" brushRef="#br1" timeOffset="100369.3543">5050 6391 725 0,'0'0'300'0,"0"0"-123"16,0 0-18-16,0 0 21 16,0 0-34-16,0 0-53 15,-31-17-44-15,31 25-36 16,0 16-13-16,0 12 1 16,0 8 0-16,0 4 0 15,0 3 0-15,0-2 0 16,0-6-1-16,0-2-48 15,0 4-83-15,0-9-142 16,-1-10-128-16</inkml:trace>
  <inkml:trace contextRef="#ctx0" brushRef="#br1" timeOffset="100586.548">4691 6723 958 0,'0'0'196'0,"0"0"-88"15,0 0-15-15,0 0-22 16,0 0 47-16,0 0-3 16,84-5-35-16,-53 14-36 15,2 1-18-15,3-1-4 16,0 2-10-16,1-4-12 16,0 3 0-16,8-7-101 15,-9 0-178-15,-8-3-233 0</inkml:trace>
  <inkml:trace contextRef="#ctx0" brushRef="#br1" timeOffset="100786.684">5124 6578 895 0,'0'0'291'0,"0"0"-156"15,0 0-53-15,0 0 33 16,-8 71 13-16,2-36-40 15,0 2-33-15,1-1-24 16,0-7-20-16,4-1-11 16,1-7 0-16,1-11-127 15,12-6-243-15,-2-4-272 0</inkml:trace>
  <inkml:trace contextRef="#ctx0" brushRef="#br1" timeOffset="101448.846">5271 6154 1117 0,'0'0'273'16,"0"0"-71"-16,0 0-39 15,0 0-75-15,0 0-27 0,0 0-34 16,0 0 15-16,2 71 19 16,16-35-15-1,0 3-15-15,3-3-11 0,0-2-12 16,4-4-7-16,-4-5-1 16,0-8 0-16,-5-5-11 15,-1-7-34-15,-3-5-30 16,-2-2 22-16,-4-15 29 15,-1-6 12-15,-5-2 6 16,0-1 6-16,0 1 2 16,0 4 18-16,0 5 19 15,-3 3 9-15,0 7 12 16,1 3-7-16,2 3-28 0,0 0-25 16,0 0 0-1,0 6-13-15,12 6 13 0,9 4-1 16,7-1 0-1,5 0-9-15,5-6 1 0,1-3-6 16,-4-6-42-16,-4 0-18 16,-8-11-2-16,-8-6 17 15,-8-9 36-15,-7-3 24 16,0-3 0-16,-7 1 22 16,-6 1 31-16,2 7 36 15,3 7-5-15,4 10 11 16,2 6-43-16,2 0-48 15,0 14-4-15,14 14-7 16,8 7 7-16,4 6 0 16,9 3 0-16,0 0 0 0,4-1 0 15,-3 0 0-15,-7-4-42 16,-3-4-102-16,-9-7-55 16,-14-15-158-16,-3-9-171 15,0-4 137-15</inkml:trace>
  <inkml:trace contextRef="#ctx0" brushRef="#br1" timeOffset="101614.3409">5825 6324 375 0,'0'0'241'0,"-17"-75"46"16,17 31-64-16,0 0-63 15,8 7-54-15,16 8-36 16,1 9 4-16,-1 10-13 16,3 10-27-16,-2 0-11 15,-2 17-3-15,-3 12-1 0,-6 5-9 16,-3 4-4-16,-3 11-6 15,-2-9-158-15,-3-8-228 16</inkml:trace>
  <inkml:trace contextRef="#ctx0" brushRef="#br1" timeOffset="102013.3478">6070 6148 916 0,'0'0'212'15,"0"0"-54"-15,0 0 3 16,19 103-3-16,-1-65-51 0,1 0-1 16,5 1-30-16,0-2-30 15,0 0-17-15,-6-5-20 16,-2-1 0-16,-4-11-9 16,-4-7 1-16,-5-10-1 15,-3-3 0-15,0-14-6 16,-15-19 6-16,-11-10 1 15,-7-24 9-15,-7-22 17 16,10 8-7-16,5 7 25 16,13 15 1-16,12 22 0 15,0 1-11-15,0 1-19 16,13 13-7-16,1 10-2 16,4 12-7-16,-2 0-6 0,2 17 5 15,0 13 0 1,-6 8 1-16,0 5 11 0,-5 1-11 15,-2-4-14-15,-2-6-85 16,1-9-72-16,1-9-90 16,-1-11-456-16</inkml:trace>
  <inkml:trace contextRef="#ctx0" brushRef="#br1" timeOffset="102960.2522">6383 6107 694 0,'0'0'164'0,"0"0"5"15,0 0-85-15,0 0 9 16,0 0-3-16,0 0-57 0,0 0-10 16,63 22-7-16,-40-35 3 15,-6-7-5-15,-3 3-8 16,-6-2 6-16,-5 2-6 15,-3 3 7-15,0 2 81 16,0 2 37-16,-6 7 2 16,-6 3-34-16,0 0 11 15,-4 5-31-15,-1 15-55 16,0 10-14-16,1 7-9 16,5 4-1-16,8 1-1 15,3-1-10-15,8-4 0 16,12-6 2-16,6-8-6 15,3-6 0-15,-2-7-18 16,1-7 18-16,-4-3-11 0,-7-5-24 16,-4-11 12-16,-6-4 17 15,-2-2 14-15,-5 1 1 16,3-1 6-16,-1 2 1 16,-1 1 0-16,1 4 15 15,1 3 9-15,-3 4 0 16,4 4-3-16,-3 4-9 15,4 0-13-15,1 11 1 16,4 6 11-16,4 5 31 16,2 0-4-16,3 1-2 0,1-1-14 15,1-5-7 1,1-4-14-16,0-7-2 0,1-6-1 16,2 0-21-16,1-17-72 15,-3-10-41-15,-3-12-50 16,-10-6-177-16,-7-6-144 15,-3-1 298-15,-3 7 208 16,-13 6 35-16,1 10 170 16,-1 9 56-16,5 8 29 15,2 10-66-15,3 2-67 16,5 4-97-16,1 19-48 16,0 8-12-16,4 7 0 15,10 6-1-15,5 2 1 16,-1-1 0-16,1 0 1 15,-1-2-1-15,-2-7 0 0,-3-10-37 16,-3-9-46-16,-6-11-11 16,-1-6 19-16,-3-9 75 15,0-14 32-15,0-4 4 16,0-4 56-16,0 2-15 16,2 3-2-16,6 6-24 15,3 6-21-15,4 6-29 16,6 2 8-16,3 5-8 15,4 1 0-15,-2 0-1 16,-1 10-1-16,-4 6 1 16,-7 4 0-16,-7 7-1 15,-7 0 1-15,-3 3 13 16,-20 2-12-16,-8-5-1 0,-3-3-1 16,-5-7-48-1,3-11-74-15,8-6-139 0,11 0-356 16</inkml:trace>
  <inkml:trace contextRef="#ctx0" brushRef="#br1" timeOffset="103349.6034">7199 6106 1039 0,'0'0'225'0,"0"0"17"0,0 0-146 16,0 0-38-16,0 0-30 15,0 0 54-15,-1 85-12 16,15-54 0-16,2 2-17 16,4-3-27-16,1-4-2 15,1-3-14-15,-1-7 0 16,-2-5-10-16,-1-6 0 15,-8-5-12-15,0 0 12 16,-7-11 0-16,-2-8 11 16,-1-7-5-16,-1-6-6 15,-13 0-9-15,-5-1-27 16,1 3-4-16,-4 8-4 16,4 7 7-16,3 12-39 15,0 3-102-15,7 6-35 16,8 19-25-16,0-4-31 0,5-3-341 15</inkml:trace>
  <inkml:trace contextRef="#ctx0" brushRef="#br1" timeOffset="104502.0075">7427 6128 1104 0,'0'0'195'0,"0"0"67"16,0 0-133-16,0 0-32 0,0 0-48 16,0 0-30-16,0 0 9 15,-6 84 26-15,10-54-11 16,7 2-8-16,1-6-15 16,1-2-9-16,2-5-11 15,-2-5 0-15,4-7-15 16,-4-4-8-16,2-3 5 15,-3-9 4-15,0-13-6 16,-2-7-29-16,-5-6-6 16,-2-2 29-16,-3 1 17 15,0 5 9-15,0 8 1 16,0 7 22-16,-3 8 33 16,0 5 0-16,3 3-12 15,-2 0-44-15,2 15 0 16,0 6 0-16,0 4-1 0,2 0-1 15,8 0-4-15,4-5 6 16,-1-6-1-16,5-3-7 16,0-7-3-16,1-4-7 15,-1 0-32-15,0-12-2 16,-3-8-1-16,-4-6 18 16,-5 1 13-16,-2-1 22 15,-2 3 7-15,-2 5 34 16,0 6 44-16,0 6 1 15,0 3-5-15,0 3-53 16,0 0-28-16,0 6-12 16,8 12 12-16,1 5 1 0,4 4-1 15,0 0 0-15,-1 0 1 16,1-3-1-16,-2-5 6 16,-2-2-6-16,-3-8 0 15,2-4-12-15,-2-5 5 16,-1 0 1-16,4-10 6 15,3-6 8-15,1-1-8 16,2-3 0-16,0 3-1 16,3 4 0-16,-3 1 0 15,1 7 0-15,-1 2 0 16,5 3 0-16,0 0 0 16,6 3-1-16,5 5 1 15,9 1 1-15,4-4 0 16,1-2-72-16,2-3-65 15,-2 0-76-15,-8-11-68 0,-10-6 2 16,-9-5 35-16,-12 2 182 16,-6 1 62-16,-6 2 150 15,-9 2 101-15,-4 2 14 16,2 5-35-16,-1 1-55 16,5 4-34-16,-2 3-31 15,5 0-32-15,0 7-30 16,0 10-34-16,3 8-14 15,2 6-1-15,5 2 0 16,0 0-8-16,0 0 3 16,6-6 5-16,6-3-15 15,3-6 1-15,0-7-6 16,0-6-57-16,-6-5-17 16,4-6 70-16,-4-17 15 15,-4-12-46-15,-5-8 5 0,0-5 40 16,-8-9 11-16,-11-2 8 15,-5 0 15-15,0 6 42 16,0 10 63-16,3 8 6 16,6 13 5-16,5 8-31 15,4 8-25-15,5 6-36 16,1 0-47-16,0 12-9 16,14 14-7-16,9 10 15 15,7 8-1-15,7 8 1 16,0 1 0-16,0 0 0 0,1-3-7 15,3 8-97-15,-9-14-174 16,-11-13-669-16</inkml:trace>
  <inkml:trace contextRef="#ctx0" brushRef="#br1" timeOffset="118395.7152">6608 8702 137 0,'0'0'156'0,"0"0"-98"16,0 0 11-16,0 0 5 15,0 0-2-15,0 0 14 16,0-9-5-16,0 6-46 15,-6 1 17-15,3-1 4 16,-2 1 0-16,-2 0-11 16,0 0-6-16,-1 1-20 15,-4-1-3-15,2 2 4 16,-1 0 2-16,1 0 10 16,-3 0 11-16,0 0-21 15,2 6-11-15,-3 2-3 16,1 4-7-16,1 2-1 0,-2 5 0 15,0 2 1-15,3 3 1 16,-1 3-2-16,2 1 0 16,1 3 1-16,0 0-1 15,0 2 1-15,4-2 0 16,0 2 0-16,4 1-1 16,1 3 1-16,0 2-1 15,0 4 2-15,0 1 9 16,8 3-1-16,1 0-2 15,7-1 8-15,1 0 11 16,2-4-5-16,4-3-3 16,2-3-2-16,-1-5-4 15,3-5 2-15,-1 1 4 16,2-8-1-16,1-1 0 16,2-2-5-16,-1-6 1 0,0 0 8 15,-2-5-3-15,1-4 4 16,-3-1-4-16,0 0 7 15,-4-6 15-15,1-10 4 16,-1-2-2-16,0-4-10 16,-2-2-2-16,-1-3-11 15,2-5 1-15,-3-2-8 16,1-1-6-16,-1 0 6 16,1-3-11-16,-2 2 5 15,-4 1-5-15,-5 0 8 16,1 1-4-16,-8-2 1 15,-1-1 21-15,0-1-9 16,-15-3 3-16,-5-1 0 16,-3-4-5-16,-5 3-9 0,-1 2-7 15,0 4 1-15,2 4 12 16,-1 4-3-16,4 4-5 16,-2 3 9-16,4 3-4 15,-2 4 2-15,3 2-12 16,-1 3 10-16,7 2-10 15,-3 1 8-15,3 2-9 16,1 1 1-16,1 3 4 16,1-1-4-16,0 2-2 15,-1 0 1-15,-2 0 0 16,0 3 0-16,-3 4-2 0,0 3 1 16,2 1-5-1,1-3 5-15,2-1-6 0,5-3-10 16,3 0-19-16,4-2-17 15,1-1-27-15,0 2-26 16,0 2-80-16,9 4-41 16,9 1-44-16,-3-5-109 0</inkml:trace>
  <inkml:trace contextRef="#ctx0" brushRef="#br1" timeOffset="120556.7377">9879 8533 198 0,'0'0'143'16,"0"0"-55"-16,0 0 21 15,0 0-11-15,0 0-30 16,0 0-9-16,0 0 15 0,-58-7-3 15,49 7-22-15,-1 2 6 16,-3 3 1-16,1 0-1 16,-4 2-10-16,1 2 0 15,-1-1-6-15,-2 4-1 16,1 0-19-16,0 1 2 16,0 3 1-16,-2-1-9 15,0 2-3-15,0 1 0 16,0 2 5-16,1 2-8 15,-1-2 5-15,3 4-5 16,1 2 6-16,1 1 3 16,1 0 3-16,1-1-6 15,0 3 6-15,3 0-2 16,1 3 1-16,-2-1-1 0,3-1-4 16,-1 1 2-16,1 2-3 15,3-3 1-15,0 3-2 16,1-2-2-16,2 1 1 15,-1 0 11-15,2 1-5 16,0 0 6-16,0 4 18 16,3 0 4-16,7 4-28 15,1-2-7-15,1 0-8 16,3 0 9-16,0-3-9 16,1 0 0-16,2-2 0 15,0-3 0-15,1 1 6 0,3-3-6 16,0-2 1-1,0-1-1-15,5-1 11 0,0-2-11 16,1-1 9 0,2 1-4-16,1-3-6 0,2-1 9 15,3-2-8-15,3-1 6 16,0-2 1-16,1-2 3 16,0 0-5-16,-1-4 4 15,-1-1-4-15,-1-4 0 16,1-3 4-16,0 0 5 15,0 0-2-15,-1-6 6 16,-1-2-7-16,-3 0-2 16,-3-1-4-16,-2 0 0 15,-2-1 4-15,-1-1 2 16,0-3-1-16,-2 0 4 0,1-3 1 16,-1-2-1-1,1-4-5-15,-1-1 2 0,1-3-3 16,-1-2 0-16,1 0-3 15,-4-4 3-15,-1 0 2 16,-1 0 1-16,-5-1 0 16,-3 2 0-16,1-6 0 15,-6-1-1-15,-2-5 1 16,-3-2-6-16,0-2 0 16,0-2 1-16,-6 1-1 15,-9 0-4-15,1 0 4 16,-3 2-5-16,-2 3 8 15,1 0-8-15,1 3 6 16,0 3-7-16,0 3 1 0,5 2 7 16,-3 4 3-16,0 0-1 15,-1 2 3 1,-1 0-1-16,-2-1 0 0,-1 2-3 16,-1-2-3-16,-4 1 3 15,4 0-8-15,-2 3 5 16,0 0-6-16,-1 4 6 15,0 2-4-15,-2 1 4 16,1 2-5-16,0 1 0 16,-3 4 8-16,-1-1-9 15,2 3 1-15,1 3 1 0,-1-3-1 16,4 4 7 0,-1-1-8-16,2 3 1 0,1-1 0 15,2 2 0-15,-2 1-1 16,2 0 1-16,-2 0 0 15,-3 0-1-15,-3 4 0 16,0 4-2-16,2 1 2 16,4-2-1-16,3 1 0 15,9 1-36-15,2 0-55 16,5 16-141-16,2-3-90 16,-1 0-423-16</inkml:trace>
  <inkml:trace contextRef="#ctx0" brushRef="#br1" timeOffset="277489.4158">3132 8750 20 0,'0'0'63'0,"0"0"-62"16,0 0 18-16,0 0-4 15,-34-87 3-15,34 66 17 16,0-1-18-16,18-14-5 15,3 6-12-15,-9 2-14 0</inkml:trace>
  <inkml:trace contextRef="#ctx0" brushRef="#br1" timeOffset="278898.2078">2309 8356 413 0,'0'0'108'0,"0"0"-62"16,0 0 67-16,0 0-18 16,-101-33-13-16,81 32-2 15,-2 1-2-15,0 0-6 16,-2 5-20-16,1 13 10 15,-5 10-31-15,-5 10-20 16,2 12-9-16,-11 17 4 16,-1 18-5-16,-6 14 19 0,6 3-11 15,13-19 8 1,13-21 11-16,11-21-5 0,6-2-1 16,0 4-9-1,9 13 3-15,12 7 9 0,7 0 15 16,8 4 5-16,6 1 9 15,12-3-15-15,20 8-21 16,22 8-11-16,17 7-7 16,2-8 7-16,-5-11-6 15,-11-14 0-15,-8-15 0 16,7-5-1-16,2-6 6 16,6-7-5-16,4-8 0 0,2-8 0 15,6-6 1 1,0-3 4-16,-5-16 0 0,-4-6 2 15,-9-7 17-15,2-6 7 16,2-8 2-16,-4-3 2 16,-3-2 10-16,-3-2-11 15,-6 0-9-15,-15 7-8 16,-14 9 1-16,-12 6 12 16,-5 2 7-16,7-7-6 15,1-5-7-15,3-6 3 16,-7 4 0-16,-8 0 1 15,-4 2 2-15,-9-3 7 16,-4-1 1-16,-6-2 1 16,-9-8-3-16,-2-11-8 15,-4-21-2-15,-25-18-18 0,-1 10-2 16,1 17-6-16,3 22 1 16,4 18-1-16,-9-8 11 15,-6-4-6-15,-10-9-4 16,-6 5-1-16,-11 1 7 15,-14 0-7-15,-17-1 0 16,5 11 0-16,7 10 0 16,-1 8 7-16,19 13-8 15,-9 1 0-15,-11-2 0 16,11 7 0-16,-5 2 1 16,1-1 6-16,4 5-7 15,0 0 0-15,1 0 0 16,0 7-1-16,1 8 0 15,-2 4 0-15,4 5 1 16,2 4 0-16,3 2 0 0,3 6-1 16,0 1 1-16,11 2 0 15,-5 2-1-15,7 3 1 16,-2 0-1-16,3 0-8 16,1-1 9-16,4 1-1 15,2-1 1-15,2 2-1 16,2-3 0-16,11-1 1 15,0-2-15-15,10-1-39 16,3-6-15-16,9 1-70 16,18-3-103-16,13-10-126 15,4-16-393-15</inkml:trace>
  <inkml:trace contextRef="#ctx0" brushRef="#br1" timeOffset="283391.1189">20617 6846 633 0,'0'0'203'0,"0"0"-115"16,0 0-17-16,0 0 14 0,0 0 5 15,0 0 6 1,-2-2-44-16,2 2-22 0,0 0-2 16,0 8 54-16,3 3-9 15,3 4-18-15,0 4-8 16,2 4-19-16,1 4 21 15,-2 4-15-15,0 2-4 16,0 1-6-16,0 0 1 16,-3 2-5-16,1-2 1 15,0 0 1-15,-3-1-11 16,3 0-9-16,0 0 5 16,2-2 6-16,-1 1-1 0,0 3-5 15,-2-2 2 1,2-1 0-16,2-2-8 0,-4 2 5 15,2-3-6-15,-1 0 0 16,1 2 0-16,1-3 1 16,-3 0 1-16,1 1-2 15,0-2 1-15,-2 2 1 16,0 0 5-16,0-2-5 16,-2 0-1-16,0-3 1 15,1-1-1-15,-2-4 1 16,3 2-1-16,-3 0 1 15,1-2-1-15,-1-1 1 16,2-1-1-16,-1-1-1 16,1-2 1-16,-2-3 0 15,3-2-1-15,0 2 0 0,-2-3 0 16,2-1 0 0,-1 0 1-16,1 1 0 0,0-3-1 15,0-1 1-15,4 1-1 16,-1-2 1-16,3 2-1 15,6-2 1-15,2 0 1 16,3-2 5-16,5 1-1 16,5 1 8-16,3-3 15 15,2 3-17-15,2-2-3 16,0 2-2-16,2-2 5 16,1-1 0-16,-1 2-3 15,1-2-3-15,-1 0 7 16,-2 0 0-16,2 0 2 15,3 0-6-15,-2 0-3 16,2-2 0-16,4-2 2 0,-1 0 0 16,3 1-1-16,-2 0-1 15,0 0-6-15,2 0 10 16,-3 1-8-16,1-1 8 16,-3 0-9-16,-1 1 0 15,0 1 11-15,-4-1-11 16,-2 2 0-16,0 0 0 15,0 0 0-15,-3 0 0 16,-1 0 8-16,0 0-8 16,1 0 8-16,-2 0-8 15,2 0 1-15,-3 0-1 16,2 0 1-16,0 0-1 16,-4 0 0-16,-1 0 0 0,-3 0 2 15,-5 0-2 1,-1 0-1-16,-4 0 0 0,-3 0 1 15,-3 0-1-15,-2 0-1 16,-1 0 1-16,0 0 1 16,1 0 0-16,0 0 1 15,2-1-1-15,2-2 1 16,-3-2-1-16,1 0 0 16,-2 1 5-16,-1-3-5 15,-1-1 0-15,-4-6 8 0,0-6-7 16,0-3-2-1,-7-7 1-15,-5-4 0 0,-5-4-1 16,4 1 0-16,-2 0 0 16,6 0 0-16,0 2 0 15,3 2-1-15,3 1-1 16,-1 2 1-16,2 2-1 16,2 2 2-16,0 1-1 15,0 3 1-15,0-1 0 16,0 4-1-16,0-1 1 15,0 0 0-15,0 1 0 16,0 0 1-16,0-2-1 16,0 0-1-16,0-4 1 15,0 0 0-15,0-3 0 16,0 2 0-16,0-2 0 0,-2 4 2 16,2 1-1-16,-1 1-1 15,1 2 2-15,-1 1-2 16,1-1 0-16,0 1 0 15,-2 2 0-15,2 1 1 16,-1 3-1-16,-1-1 1 16,1 1-1-16,-2 0 1 15,1 3-1-15,0-2 0 16,1 4 0-16,-2 1 0 16,3 4 0-16,0 0 0 15,0 3 0-15,-2-1-6 16,2-1 5-16,0 1 0 15,-1-1-1-15,1 2-8 16,-3-2 10-16,3 2-6 16,0 0 6-16,0 0 0 0,0 0-1 15,0 0 1-15,0 0-1 16,0 0-7-16,0 0 7 16,0 0-1-16,0 0-8 15,0 0-7-15,0 0 9 16,0 0-1-16,0 0 0 15,0 0 3-15,0 0-1 16,0 0 1-16,0 0 6 16,6 0-2-16,6 0 1 15,-1 0 0-15,2 7-5 16,-1 0 5-16,0 0-1 0,1-2-5 16,-1 1 6-16,2 0-5 15,-4-3 6 1,3 0-1-16,-2-2 0 15,1 2-1-15,0-1 1 0,-2-1 1 16,-1 1 0-16,1 0-1 16,1 1 1-16,-2-3 0 15,1 0 0-15,1 0 1 16,0 0-1-16,1 0 1 16,1 0-1-16,0-4 1 15,-2-2 1-15,1 2-2 16,-2-1 1-16,-1 0 0 15,0 0-1-15,0 1 1 16,-4 1-1-16,2-2 0 0,-3 2 0 16,1-3 1-1,-1-2 0-15,0 0 0 0,-2-4 1 16,-2 0 6-16,0-4-7 16,0 1 0-16,-3-2 0 15,-9 0 0-15,0 0 0 16,-3 0-1-16,-1 2 1 15,-5-1-1-15,-3 2 1 16,-2 2 0-16,-7 0-1 16,-2 1 1-16,-2 2 0 15,-2 2 5-15,-1 4-5 16,1 1 8-16,0 1-8 16,0 1 0-16,1 0 0 0,0 0-1 15,0 0 0-15,-2 0-1 16,-2 3 1-16,-3 0 0 15,-3 1-1-15,-1 1 1 16,0 0 1-16,-2-3 0 16,-3 2-1-16,0-3 0 15,-1 1 0-15,-1-1 1 16,1-1 0-16,4 0 0 16,3 0-1-16,4 0 0 15,2 0 1-15,1 0-1 16,0 0 0-16,0-3 12 15,-1-1-11-15,-2 1 7 16,0 0-6-16,-2 1 3 16,0-1-5-16,3 1-1 15,2 1 0-15,4 0 1 16,3 1 0-16,1 0 0 0,6 0 0 16,2 0 0-16,2 0 1 15,6 0-1-15,3 0 0 16,4 0 0-16,-1 0 1 15,4 0-1-15,2 0 1 16,-2 0-1-16,0 0 0 16,-1 0 1-16,-1 0-1 15,-4 0 0-15,-1-2 0 16,-5 1 1-16,-1-1-1 16,-2 2 0-16,1 0 0 15,5 0 0-15,-1 0 0 0,5 0 1 16,1 0-1-1,5 3 0-15,1 1 1 0,2-1-2 16,1 4-7-16,2-2 5 16,0 3-3-16,0 4-3 15,0 2 3-15,0 3 6 16,8 2 0-16,0 2 0 16,5 4 1-16,-3 0 5 15,2 1-4-15,-1 1 4 16,-1-2-6-16,3-2 1 15,-2-2 0-15,-1-1-1 16,1-6-16-16,5-1-80 16,-4-4-182-16,-3-9-469 0</inkml:trace>
  <inkml:trace contextRef="#ctx0" brushRef="#br1" timeOffset="284288.1354">22243 4215 677 0,'0'0'155'0,"0"0"-22"16,0 0 76-16,-58-78 46 15,49 65-74-15,3 7-41 16,3 5-51-16,-1 1-50 16,3 4-34-16,-2 16-5 15,3 12-1-15,0 8 1 16,0 5 0-16,11 0-1 15,5-6 0-15,5-4 0 0,4-9 0 16,-1-12-38-16,-1-6-17 16,-3-8-5-1,-2-8 20-15,-4-12 24 0,-4-10 3 16,-1-2 3-16,-4-4 3 16,-4 4 8-16,1 3 24 15,-2 9 23-15,0 9 13 16,0 6 23-16,0 5-42 15,0 0-39-15,7 14 5 16,3 8-6-16,7 7 23 16,5 3-4-16,7-3-4 15,2-4-4-15,2-7 3 16,0-10 4-16,-1-8 22 16,1-1 7-16,2-21 4 0,-4-12-20 15,-4-9-14 1,-6-10-5-16,-12-6-4 0,-9-5 3 15,0 3-12-15,-11 0 0 16,-10 14-31-16,3 13-61 16,-1 12-28-16,4 22-69 15,6 0-86-15,2 5-343 0</inkml:trace>
  <inkml:trace contextRef="#ctx0" brushRef="#br1" timeOffset="284547.6631">22808 3502 1091 0,'0'0'358'0,"0"0"-64"16,0 0-123-16,0 0-70 15,0 0-42-15,0 0-48 16,0 0 1-16,41 83 22 15,-20-33 3-15,-1 11-22 16,-2-1-7-16,-3 0-6 16,-5-6-2-16,-4-6-74 15,-6-10-106-15,0-10-92 16,-10-13-291-16,-9-11-541 0</inkml:trace>
  <inkml:trace contextRef="#ctx0" brushRef="#br1" timeOffset="284730.2667">22589 3649 656 0,'0'0'197'0,"0"0"-95"16,84-28 20-16,-35 16-35 15,6-1-61-15,3 5 5 16,24 7-31-16,-12 1-93 15,-10 0-238-15</inkml:trace>
  <inkml:trace contextRef="#ctx0" brushRef="#br1" timeOffset="285084.0247">23326 3837 641 0,'0'0'312'16,"0"0"-87"-16,0 0 0 15,0 0-48-15,0 0-43 16,0 0-36-16,0 0-22 16,0 1-13-16,0 2-19 15,0-1-22-15,0 5-8 0,0 6-13 16,0 6 13-1,0 8 12-15,0 5 11 0,0 3-8 16,-4 2 2-16,-3 0-19 16,-5 0 0-16,-1-3-11 15,-6 3 10-15,3-3-11 16,-3-2 0-16,1-9-35 16,1-4-104-16,-6-15-87 15,5-4-261-15,2 0-526 0</inkml:trace>
  <inkml:trace contextRef="#ctx0" brushRef="#br1" timeOffset="285261.429">23048 3933 142 0,'0'0'1050'0,"0"0"-860"0,0 0-89 16,0 0 34-16,0 0 55 15,115 79-39-15,-61-44-33 16,9 3-35-16,1 1-49 15,-1 0-13-15,-5 3-21 16,11 20-10-16,-18-10-188 16,-13-7-505-16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28:30.33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8367 4676 227 0,'0'0'114'0,"0"0"-19"15,0 0 12-15,0 0-19 16,0 0 18-16,0 0 1 0,-32-27 3 16,32 26-32-1,0 1-43-15,0 0-35 0,0 11-19 16,11 12 19-16,8 8 16 16,6 13 7-16,8 18 2 15,6 21 15-15,-6-2-2 16,-2-8-14-16,-5-8-2 15,-9-13-6-15,3 7-6 16,7 19 0-16,1 11-1 16,0 11-6-16,-1-8 3 15,-6-17-5-15,-7-24 6 16,-3-11-6-16,-1 4-1 16,4 4 0-16,0 3 0 15,-4-5-1-15,-1-6 1 16,-2-8-1-16,-1-4 1 15,-1-7 0-15,-2-4 0 16,-1-5 0-16,-1-5 0 0,1-3 1 16,-1-2-1-16,1-2-1 15,-1 0-7-15,1 0-1 16,-2 0-5-16,4 0-15 16,-1 0 3-16,0 0 20 15,0 0 6-15,3 0 24 16,3 0-12-16,4 0-11 15,5-3 10-15,6-2-4 16,6 0-7-16,4-1 2 16,6 0 11-16,2 1-3 15,6-1-3-15,-3 0-5 16,8 2-2-16,2 1 7 0,2 0-6 16,2 3 0-16,4 0-1 15,1 0 1-15,1 0 1 16,-1 6-2-16,-3 1 0 15,2 2 0-15,-2-1 0 16,0 0 0-16,-1-4 1 16,-4 1 0-16,-1-3 0 15,-5-2-1-15,-4 0 3 16,-6 0-3-16,-2 0 1 16,-7 0 0-16,-4-2 0 15,-6 1 0-15,-7-3-1 0,-3 1 0 16,-5 2 0-1,-2-5 0-15,-1-4 1 16,-1-2 5-16,-2-7 4 0,0-8 26 16,-3-8 5-16,-9-7 11 15,-4-11-17-15,-6-16-11 16,-4-15-22-16,-3-13 4 16,0-2-5-16,6 16 0 15,6 19-1-15,1 1 1 16,2 8-1-16,5-1 0 15,-3-10-1-15,1 12 0 16,1-8 1-16,-1-6 1 16,0 6-1-16,1 8 0 15,1 3 0-15,3 5 2 16,-2 4-1-16,0 4 1 0,-1 2-1 16,-3 0 0-1,0 3-1-15,-2 3-1 0,-4 4-12 16,1 4 13-16,-1 2 15 15,-1 4-14-15,0 5 33 16,0-1-7-16,-1 3-18 16,-3 2 12-16,2-1 11 15,-1 4-9-15,-2 1-7 16,-1 3 9-16,-1 0-8 16,-4 0-5-16,-5 0-11 15,-4 0 7-15,-7 9-7 16,-8 5 0-16,-6 1 0 15,-5 5 6-15,-6 1-6 16,-12 7 0-16,-21 6 0 16,-15 7 7-16,-6 0 6 0,15-3-6 15,24-9 9-15,29-11-2 16,14-6-1-16,6-2 7 16,-2 1-1-16,-3 0 1 15,-1 0-11-15,8-4 11 16,10-2 2-16,7-3-2 15,6-1-20-15,6 1 5 16,3-2-5-16,2 2-1 16,1-2-1-16,0 2-10 15,0 4-55-15,9 1-122 16,1-5-199-16</inkml:trace>
  <inkml:trace contextRef="#ctx0" brushRef="#br0" timeOffset="3335.2825">21919 6723 166 0,'0'0'68'16,"0"0"24"-16,0 0 112 16,0 0-122-16,0 0-30 15,0 0-16-15,-25-30-3 0,22 27 2 16,-3 0-2-16,4 2-3 16,1 1-5-16,1-2-9 15,-2 2-8-15,2 0-8 16,0 0-9-16,0 12 8 15,0 7 0-15,0 6 1 16,0 6-1-16,0 8 1 16,5 6 0-16,5 19 0 15,4 20 1-15,5 26 0 16,2 6 16-16,0-6 11 16,0-12-5-16,-6-13 0 15,2 0 1-15,-4 1-3 16,0-4-11-16,-6-13-2 15,-2-14-6-15,-2-12 5 16,-2-8-7-16,0 3-2 0,1 4 2 16,1-1 0-1,-1-10 0-15,-1-9 1 0,2-8-1 16,-1-8 0-16,-1-3-1 16,1-3 1-16,1 0 52 15,-2 0-14-15,4-3-18 16,2-8-10-16,5-3-10 15,2-3 0-15,3-1 0 16,5 2 0-16,1 3-2 16,6 2-7-16,2 3 8 15,3 1 1-15,6 4 0 16,2 1 0-16,4 2-2 16,-1 0-6-16,4 2 7 15,-1 6 1-15,3-2 0 16,-1 2-1-16,1-1 1 0,1 1 0 15,2-1 1-15,1 0 0 16,-1 1-1-16,-2 0 0 16,-1-4 0-16,-5 1 0 15,-1-2 2-15,-5-3-2 16,-5 0 0-16,-6 0 0 16,-3-3 6-16,0-6-5 15,-2-4-1-15,-4-4 7 16,5 1-7-16,0-2 0 15,1-3 8-15,-3-2-8 16,2 0 1-16,-1-4 0 16,-4 1 6-16,-1-3-6 15,-5 1 9-15,-5-4-9 0,-6-2 1 16,-3-2-2-16,0-6 13 16,-10-2 0-16,-7-4-6 15,-4-6 15-15,0-3 14 16,1-4-20-16,2 0 7 15,-2-4-8-15,4 5-1 16,-2-4 6-16,4 6 2 16,1 4-10-16,1 6 17 15,-1 2-15-15,3 8-5 16,0 2 1-16,-1 2 1 16,0 2-10-16,0 3-1 15,0 3 6-15,0 2-5 0,0 2-1 16,0 2 12-1,3 3-11-15,-1 1 14 0,2 3-14 16,0 4 1 0,-1-2 12-16,-1 2 1 0,-3 3-5 15,-1-2-1-15,-5-1-9 16,-7 3 2-16,-11 1-2 16,-8 1 6-16,-11 4-5 15,-9 0 0-15,-7 0 0 16,-3 11-1-16,-2 2 1 15,-10 1 0-15,8 2 0 16,0 2 1-16,0-1-2 16,-1 3 7-16,-21 7-6 0,9-2 0 15,9-5 0-15,12-1 0 16,17-7 7-16,-5 3 11 16,3-3 2-16,13-2-4 15,15-3-7-15,11-4-8 16,13-1-2-16,3-2-1 15,21 0-48-15,11-10-175 16,9-9-178-16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03:13.3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597 5036 1625 0,'0'0'231'0,"0"0"-168"15,0 0-46-15,0 0 4 16,0 0 10-16,0 0-8 0,43-97-17 16,-10 60-6-16,7-5-9 15,4-2-78-15,11-14-93 16,-11 13-143-16,-12 8-234 0</inkml:trace>
  <inkml:trace contextRef="#ctx0" brushRef="#br0" timeOffset="182.2447">664 5109 1128 0,'0'0'340'0,"0"0"-298"0,0 0-42 16,0 0-29-16,0 0 29 16,82-14 15-16,-24-32 30 15,-1-5-22-15,22-34-23 16,-12 10-235-16,-27 15-415 0</inkml:trace>
  <inkml:trace contextRef="#ctx0" brushRef="#br0" timeOffset="422.283">822 4526 1510 0,'0'0'252'15,"0"0"-232"-15,0 0-19 16,118-51-1-16,-17 10 31 0,10 2 39 16,-13 12-2-16,-26 16-27 15,-30 11-22-15,-7 3-10 16,-2 18-1-16,-3 12-1 16,-7 33 9-16,-23 47 43 15,-42 65-59-15,-51 39-6 16,2-34-181-16,-13-27-609 0</inkml:trace>
  <inkml:trace contextRef="#ctx0" brushRef="#br0" timeOffset="10234.9372">12710 4630 523 0,'0'0'83'0,"0"0"-39"16,0 0 10-16,0 0 57 15,0 0-7-15,-83-10-25 0,58 10-3 16,-3 0 10-16,-6 4-13 15,-2 5-15-15,-3 4 0 16,-4 4-13-16,-6 8-8 16,-6 7-15-16,-3 11-7 15,-16 21 2-15,-17 28 15 16,-13 25-3-16,3 13 9 16,11 4 0-16,20 0 3 15,15-3 4-15,10 8 6 16,5 6 3-16,10 4 9 15,10-1 6-15,10 1 0 16,10-8-14-16,5-7 7 16,30-2-18-16,13-14-19 0,6-24 5 15,-1-24-14-15,18-9-7 16,34-10 13-16,19-1-4 16,17-3-3-16,-4-20 5 15,-21-20-5-15,1-7 6 16,-1-23-3-16,-4-16 2 15,-6-14 7-15,-2-19-6 16,-5-11-12-16,-2-15 1 16,-5-9-2-16,-7-5-1 15,-9 0 1-15,-10 4-8 16,-10 2 0-16,-9-1 7 16,-13-5-5-16,-7-8-1 15,-13-2 1-15,-9-5 5 16,-5-4-1-16,-8-3 3 15,-14 5-9-15,-5 7 0 0,-5 7 1 16,-6 8 5-16,-8 5-5 16,-3 11 5-16,-2 16-5 15,4 18 7-15,-21 1-7 16,-21 5 0-16,-16 2 9 16,-14 8-4-16,13 20-6 15,11 21 1-15,4 3-2 16,-2 24-7-16,2 13-8 15,2 10-16-15,12 1-8 16,0 16-7-16,17-8-47 16,19-5-48-16,-5 17-119 15,26-29-132-15,2-6-502 0</inkml:trace>
  <inkml:trace contextRef="#ctx0" brushRef="#br0" timeOffset="13871.1078">8532 4769 537 0,'0'0'94'0,"0"0"-61"15,0 0-22-15,0 0 7 16,0 0 21-16,0 0 30 15,0-10-8-15,0 20-38 16,0 16-13-16,1 26 19 16,4 34 24-16,1 27-2 15,3 12-19-15,0-2-5 16,-3-8-5-16,3-7 1 16,0 4 0-16,3 4 0 15,-2-1 2-15,1 3-6 16,-1 0-5-16,-5-2-4 15,2-4 0-15,-7-2-9 0,0-2 7 16,0-7-8 0,0-6 7-16,-1-19-7 0,-5-18 6 15,6-13 6-15,0-5 1 16,0 6-3-16,0 5-4 16,0 2-5-16,0-1-1 15,0-7 1-15,0-1 0 16,7-7 0-16,1-6-1 15,2-4 1-15,0-4-1 16,8-3 0-16,2-3 0 16,5 0-1-16,7-5 0 15,6 0 0-15,5-3-7 16,5 2 7-16,6-1-18 16,4-1-1-16,8-2-6 0,16-2-5 15,21-5-5-15,34-8 6 16,7-18 2-16,-3-4-1 15,-10-7-5-15,-12 3 2 16,6-1 3-16,5 5 19 16,2 3 3-16,6 4 6 15,3 2 1-15,0 1 0 16,-1 4 0-16,-5 1-1 16,-5 1 1-16,-1 1 0 15,1 4 0-15,-4 4 0 16,-1 2 0-16,-5 3 1 15,-3 0-1-15,-7 0 0 16,-10 5 0-16,-19 0 0 0,-17-3 0 16,-16 0 0-1,-2-1-8-15,10 1-3 0,10-2 4 16,7 0 5-16,0 0-12 16,-1 0-17-16,-4 0 5 15,-2-5-14-15,-6-4-19 16,-1 0-12-16,-3-1 20 15,-6 0 27-15,-2-3 12 16,1 1 11-16,-1-2 1 16,-2-3-1-16,2-2 1 15,-3-6-20-15,14-16-31 0,-10 4-90 16,-5 4-77-16</inkml:trace>
  <inkml:trace contextRef="#ctx0" brushRef="#br0" timeOffset="13971.1431">13678 6652 33 0,'0'0'87'15,"28"-127"-31"-15,-8 4 8 16,-2-30-34-16,6-20-30 16,-8 41-113-1</inkml:trace>
  <inkml:trace contextRef="#ctx0" brushRef="#br0" timeOffset="14069.1112">13905 4099 68 0,'-39'-118'0'0,"-4"29"-65"16</inkml:trace>
  <inkml:trace contextRef="#ctx0" brushRef="#br0" timeOffset="14135.3207">13614 3690 36 0,'0'0'36'0,"-125"-55"-30"16,44 29-6-16,-32-1-58 16,16 7 38-16</inkml:trace>
  <inkml:trace contextRef="#ctx0" brushRef="#br0" timeOffset="14611.0033">10144 4031 87 0,'-150'48'164'16,"-7"2"-64"-1,38-16-48-15,7-2 1 0,9-3-10 16,6-7 2-16,18-2-45 16,19-6-10-16,13-5-12 15,8 1 21-15,-6 0 1 16,0 3 19-16,-4 3 29 16,7-1-22-16,5 0-15 15,4 0 12-15,5-1 47 16,4-3 2-16,5-2-3 15,4 1-20-15,3-3-20 16,3 0-7-16,0-2-3 16,3 2 1-16,0-1 7 15,2-2 5-15,2-1 3 0,1-2 4 16,1-1 14-16,0 0 1 16,0 0-15-16,0 0-13 15,0 0-11-15,0 0-8 16,0 0-7-16,0 0 0 15,0 0-1-15,0 0-8 16,0 0 2-16,0 1-34 16,1 4-6-16,8 3-49 15,1 0-109-15,-5-1-142 0</inkml:trace>
  <inkml:trace contextRef="#ctx0" brushRef="#br0" timeOffset="27578.662">5470 7979 484 0,'0'0'102'0,"0"0"-60"16,0 0-29-16,0 0-13 16,0 0 0-16,-3 67 28 15,15-15 22-15,7 23 14 16,5 22 17-16,3 6-18 16,-5-15-4-16,-8-21-5 15,-2-25-1-15,-5 0-18 16,4 9-3-16,2 5-10 15,1 5-2-15,3-2-13 16,-2-7 12-16,2-4-9 16,2-4 7-16,-1-5-5 15,3-3-2-15,1-2 2 0,-1-5-1 16,3-2-2-16,3-4-7 16,3-4 0-16,4-3 4 15,8-2 1-15,3-4-6 16,8-3 1-16,8-1 5 15,17-5-7-15,23-1 7 16,21 0 2-16,8 0-6 16,0 0-2-16,-6 0 15 15,-8 3-3-15,5 5-7 16,-3 1 10-16,0 3-6 16,-8 2 1-16,-4-1-3 0,-3-2-7 15,-5-1 8-15,-18-4 7 16,-15-2-3-16,-14 1 1 15,-2-1 10-15,9 0-8 16,21 0 0-16,21 1-2 16,15-5 8-16,-9 0 0 15,-21 0-2-15,-27 0-2 16,-13 0 2-16,8 0-7 16,4 2-11-16,6 3-1 15,-5 0 0-15,-6 0 0 16,-1 0 8-16,-4-2-9 15,1-2 2-15,0-1 5 16,-3 0 0-16,4 0-5 0,-4 0 7 16,6-5-8-16,-6-2 6 15,2 0-6-15,-2-3 0 16,3 3 0-16,1-3 0 16,0-2 7-16,3 2-6 15,0-1-1-15,-4 1-1 16,1 2 1-16,-4 1 0 15,-2 2 0-15,-1-4-1 16,-1 3 1-16,-1-3 5 16,0 3 6-16,0-2 2 15,3-2 1-15,-1 3 1 16,3-1-1-16,-3 1-9 16,0 0-5-16,-1 0 1 15,0 0 8-15,-3-1-4 16,1 0-5-16,-2-1 8 0,1 1-8 15,-1-1 5-15,0 3-5 16,0 0-1-16,0-1 1 16,0 3-1-16,1 0 0 15,-2 0 1-15,0 1 0 16,0-1 0-16,-2 3-1 16,-2-1 1-16,-1 2-1 15,-4 0 2-15,-3 0-1 16,1 0 5-16,-6 0-4 15,2 0-1-15,-3 0 7 16,-3 0-7-16,0 0 9 0,-5 0-8 16,1 0 5-1,-1-2 2-15,1 1-2 0,-2-2-1 16,1 2-4 0,-1-4 0-16,-1 3 6 0,2-1-7 15,-4-1-1-15,0 1 1 16,-2 0 1-16,0-1 4 15,1-2 1-15,-1 0 0 16,1-2-5-16,-2-1 11 16,2-2-12-16,-1 0 5 15,-1 1-5-15,0-3-1 16,-1 2 1-16,-2-2 1 16,0-3-2-16,0 1 0 15,0-5 1-15,-4-1 1 0,-6-5-2 16,-3-3 0-1,-1-3 0-15,1 3 0 0,-1-3 0 16,4 4 0-16,-2 2 1 16,3 3 0-16,2 1-1 15,-1 3 0-15,2 5-1 16,1 0-6-16,1 3-6 16,1 4 1-16,0 2-3 15,-1 0-5-15,1 4-11 16,-4 0-28-16,-2 1-36 15,-2 0-68-15,-16 0-94 16,2 0-105-16,-2 1-522 0</inkml:trace>
  <inkml:trace contextRef="#ctx0" brushRef="#br0" timeOffset="29072.8684">13269 7865 329 0,'0'0'265'0,"0"0"-175"16,0 0-40-16,0 0 24 0,0 0 34 15,0 0-8 1,-99-70 2-16,67 54-34 0,-5 1-2 16,-4 0-14-16,-5 3 1 15,-2 2-24-15,-4 3 9 16,-4 5-3-16,-2 2 0 16,-4 0 4-16,-2 10-7 15,0 4 0-15,-2 4 9 16,2 3-9-16,0 2-10 15,2 6 5-15,1 6 3 16,-1 4-17-16,0 6-6 0,2 1 8 16,4 3 20-1,6 5 1-15,11 2-8 16,9 5-6-16,9 4-9 0,14 3 6 16,7 1 2-16,1-2 8 15,21 0-1-15,9-1-6 16,7-3-5-16,6 0-3 15,2-2-3-15,3-7 4 16,2-1 3-16,6-6 2 16,2-4 3-16,4-5 3 15,6-4 4-15,14-1 2 16,-7-7-2-16,5-4-7 16,10-3-15-16,-21-11 7 15,9-6-5-15,0-2 0 0,-14-10 1 16,7-9-4-16,-3-7-6 15,-5-6 0-15,-7-2 7 16,-7-3 1-16,-6-5 0 16,-4-5-1-16,-6-2-2 15,-3-3 8-15,-2-1 6 16,-5 0-3-16,-2-3 3 16,-4 2 1-16,-4-3-7 15,-3-4 3-15,-6-12-4 16,-2 6-2-16,-3-6-5 15,0 5-5-15,-5 13 1 16,-8-3 4-16,-2 6 2 16,-4 9-2-16,0 7-5 0,-4 2 7 15,2 4-1 1,-6 1-6-16,-1 3-1 16,-3-1 1-16,-4 4-1 15,-4-2 0-15,-7 5 1 0,-6 4-1 16,-23 7-1-16,-23 9-35 15,-42 32-55-15,16 7-100 16,2 7-477-16</inkml:trace>
  <inkml:trace contextRef="#ctx0" brushRef="#br0" timeOffset="31550.0106">13839 4730 720 0,'0'0'124'0,"0"0"-83"16,0 0-24-16,0 0 28 0,39-85 8 15,-21 71 33-15,4 4-31 16,3 2-21 0,2 8-16-16,2 0 5 0,2 4-7 15,-1 14 7-15,-5 7-9 16,-1 8 5-16,-8 8 0 16,-8 10 30-16,-8 17-18 15,-7 21 21-15,-16 15-1 16,-5 2-3-16,4-8-4 15,6-10 9-15,6-10-15 16,6-10-13-16,3-12 9 16,3-12-10-16,0-5-5 15,2 6-11-15,8 4 6 16,7 1-13-16,0-8 0 16,0-9 0-16,4-4 0 0,-2-12 7 15,1-7-7-15,-1-8 1 16,-1-2 9-16,0-6-1 15,-3-16 0-15,4-5-8 16,-4-2 6-16,-5-3-7 16,-3 6-1-16,-2 9 2 15,-3 5 5-15,-2 9-7 16,1 3 0-16,1 1-9 16,2 19-3-16,1 15 12 15,4 22 9-15,3 29 21 16,5 28 8-16,1 10 22 15,-3 0 11-15,0-9-13 16,-3-11-5-16,1 5-12 16,5 3-2-16,2 2-7 15,-1 3-4-15,2-1-3 0,-2-3-10 16,-2-6-7-16,0-7 1 16,-3-4-1-16,-2 0 1 15,-4-1-3-15,-7-2 5 16,-1 0-4-16,0 1 2 15,-15 1-2-15,2 0-1 16,-4 0-4-16,4-3 4 16,2-3-5-16,1-2 11 15,3-8-5-15,-2 1-6 16,1-2 8-16,2-1-3 16,0 1 0-16,2-14 2 15,1-9 1-15,0-12-2 16,-2-4-6-16,-1 8 8 0,1 3-8 15,-2 6-1-15,0-3 6 16,-2-5-4-16,0-1-1 16,-1-7 0-16,-7-4 5 15,1-5 10-15,-7-4 5 16,-5-5 3-16,-3-5 0 16,-7-5 1-16,-5-4-4 15,-2-4-2-15,-2-2 2 16,-1-2 0-16,-3 0 6 15,-1 0-2-15,-3 0-4 16,1 0-11-16,4 0-8 16,5 3-1-16,9-1 0 15,10 0-1-15,9-2 0 16,4 0-5-16,5 0-20 0,2 0-22 16,1 0-11-1,2 0-28-15,2-4-41 0,-2-21-104 16,1 1-248-16,-1-2-527 0</inkml:trace>
  <inkml:trace contextRef="#ctx0" brushRef="#br0" timeOffset="53914.5928">17893 5685 80 0,'0'0'116'0,"0"0"-49"15,0 0-4-15,0 0 1 16,0 0-17-16,-9 0-31 16,9 0-1-16,0 0 13 15,0 0-12-15,0 0-6 16,0 0-1-16,0 0 8 16,0 0-1-16,0 0-3 15,0 0-6-15,-1 0-5 16,1 0 4-16,-3 0-5 0,2 0 0 15,-1 7 51-15,-1 3-4 16,-1 1 4-16,2 2-19 16,-1-1-4-16,0 2-6 15,0-3 9-15,0 1-5 16,0 1 6-16,-3 0-7 16,3 2 3-16,-1-3 3 15,1 5-2-15,0 0-2 16,1 1-5-16,0 0-1 15,1 1-11-15,1-2 1 16,0 2 5-16,0-2-4 16,0 1-1-16,0 1-2 15,0-1-4-15,0 0-5 0,0 1 6 16,0 1-6 0,3 2 6-16,2 1 0 0,-2 1-1 15,1-1-5-15,-1 2 6 16,1-3-5-16,-1-2 8 15,-1 0-9-15,-1-3 0 16,1 2-1-16,-2 0 2 16,0 1-1-16,0 5 8 15,0 1-8-15,0 6 15 16,0-1 8-16,0-2-16 16,0 1 2-16,0-2-3 15,0-2-4-15,0-2 4 16,0-4 0-16,0-3-7 0,1-3 2 15,1-2-2 1,-1 0 1-16,-1-3 1 0,0 2-1 16,2-5 5-1,-2 1-6-15,0 1 0 0,0-3-1 16,0 0 1-16,0 2 7 16,0-2-7-16,0-1 0 15,0-1 0-15,0 0-1 16,0 0 1-16,0 1 0 15,0 0 0-15,0 0 0 16,0 0 1-16,0-1-1 16,0-1 1-16,0-1 0 15,0-1-1-15,0 2 0 16,0-2 0-16,0 1 0 0,0 0 0 16,0-1 0-16,0 2 0 15,0-2-1-15,0 0-8 16,0 0 3-16,0 0-4 15,0 0 0-15,5 0 10 16,8 0-1-16,2 0 1 16,2 0 1-16,3 0-1 15,1-2 2-15,0 1-2 16,0 0 2-16,3 1-2 16,1-2 0-16,2 2 0 15,-1-1 2-15,3-1-2 16,1-1 0-16,-1 3 1 15,3-5 0-15,-4 2-1 0,0 0 0 16,-3 0 0 0,3 1 1-16,-1-1 0 0,-3 0 0 15,-1 0-1-15,0 2 0 16,-1-2 0-16,0-1 0 16,1 1 0-16,-2-2 0 15,1 2 1-15,2 0-1 16,-1 0 0-16,0 1 0 15,0-1 0-15,-1 3 0 16,1 0 0-16,-4-3 0 16,5 2 1-16,-4 0-1 15,0 0 0-15,-1-1 1 16,1 2-1-16,-2 0 2 16,1-1-2-16,-2 1 0 15,0 0-2-15,1 0 2 0,0 0-1 16,1 0 1-16,0 0 0 15,0 0 0-15,0 0-1 16,-1 0 1-16,0 0 0 16,-1 0 0-16,-4 0 0 15,2 0 0-15,-4 0 0 16,-1 0 0-16,-3 0 1 16,-2 0-1-16,-1 0 0 15,-3 0 0-15,1 0 0 16,-2 0 0-16,0 0 0 0,1 0 1 15,-1 0-1 1,0 0 0-16,0 0 0 0,0 0 0 16,0 0 0-16,0 0 0 15,2 0 0-15,-1 0 0 16,0 0 0-16,-1 0 0 16,2 0 0-16,-2 0 0 15,0 0-1-15,3 0 1 16,-1 0 0-16,1 0 0 15,2 0 0-15,-4 0 0 16,2 0 0-16,0 0 0 16,-2 1 0-16,1-1 1 15,-2 0-1-15,0 0 2 16,0 0-2-16,0 0 0 16,0 0 0-16,0 2 0 0,-2 4-38 15,-11-1-85-15,-4-1-157 16</inkml:trace>
  <inkml:trace contextRef="#ctx0" brushRef="#br0" timeOffset="62584.3483">19416 5782 441 0,'0'0'124'0,"0"0"-8"15,0 0 37-15,0 0-25 16,0 0-35-16,0 0-14 15,-10-17-6-15,8 17-28 16,1 0-19-16,1 0-18 16,0 0-8-16,0 6 8 0,0 7 28 15,0 4 29 1,0 5-14-16,-2 2-10 0,1 4-8 16,-3 5-1-1,0 3-9-15,1 3-4 0,0 4-12 16,2 4 9-16,-1 1-2 15,1 2-4-15,-2-4 1 16,0-2-3-16,-2-1-1 16,0-3-1-16,-1-2 0 15,0 2-5-15,1-3 0 16,-1-4 0-16,0-3 1 16,3-5-1-16,2-5 0 15,-1-6-1-15,2-5 0 16,0-4 0-16,0-3 0 15,0-1 1-15,0-1-1 0,0 0 0 16,0 0 1 0,0 0 0-16,0 0-1 0,2 0 0 15,9 0 0-15,5-1 1 16,0-6-1-16,8 4 2 16,-2-2-1-16,7 1 0 15,2 0-1-15,3 1 0 16,6 0 0-16,-1 2 1 15,0-1-1-15,0 2 0 16,-2 0 0-16,-1 0 0 16,-3 0 0-16,0 3-1 15,-4 3 1-15,1 1 0 16,-3 2 1-16,-2-2-1 16,-1-2 0-16,-3 0 0 15,-1-1 7-15,0-3-7 0,-3-1 0 16,1 0 0-16,-3 0 1 15,4-8 0-15,-4-1 15 16,1-2-10-16,-1-5 7 16,-1-3 3-16,-4-4 11 15,-1-5 8-15,-3-8-7 16,-5-6 10-16,-1-6-15 16,0-4-8-16,-10-7-9 15,-2-3-5-15,0-2 0 16,-1 2-1-16,2 6 1 15,1 5-1-15,3 5 1 0,0 7 0 16,1 3 1-16,2 4-2 16,1 5 0-16,-1 4 1 15,2 3-1-15,1 6 0 16,1 2 0-16,-3 5 0 16,3 4 1-16,0 3-1 15,0 0 0-15,-2 0-7 16,2 0 7-16,-3 0-6 15,-1 0 5-15,-4 0 0 16,-5 0 1-16,-6 0 0 16,-3 5 0-16,-7 2 0 15,-3 0 0-15,-2 0-1 0,-6 1 1 16,1 1-1 0,-3-1 1-16,-2 1 0 0,3-2 0 15,1 1 1-15,0-2-1 16,5 0 1-16,6-4 14 15,5 1 4-15,3 0-7 16,6-1 1-16,0-2 0 16,3 0 2-16,3 1-5 15,5-1 6-15,-1 0 6 16,3 0-6-16,2 0-4 16,-1 0-5-16,1 0-1 15,0 0-5-15,0 0 0 16,0 0-1-16,0 0 0 15,0 0-1-15,0 4-19 16,0 12-119-16,0-2-186 16,0-4-488-16</inkml:trace>
  <inkml:trace contextRef="#ctx0" brushRef="#br0" timeOffset="63910.2316">8990 5036 42 0,'0'0'25'16,"0"0"18"-16,0 0 19 16,0 0-25-16,-100 62-24 15,63-35-13-15,4-2-42 16,0-2-123-16</inkml:trace>
  <inkml:trace contextRef="#ctx0" brushRef="#br0" timeOffset="76368.9278">19500 7456 111 0,'0'0'132'0,"0"0"-3"15,0 0 8-15,0 0 6 16,0 0 0-16,0 0-10 15,0 0 12-15,0 0-2 16,-3 0 5-16,3 0-2 16,-2 0-31-16,2 0-24 15,0 0-26-15,0-3-21 0,8-1-13 16,11-3 4-16,8-3-10 16,9-2-5-16,4-1-1 15,2-1-11 1,5 1 0-16,-5 2-7 0,0-1 5 15,-5 4-5-15,-5-1-1 16,-6 4-9-16,-6 2-35 16,-7 2-65-16,-4 1-61 15,-9 0-105-15,0 7-3 16,0 4-78-16</inkml:trace>
  <inkml:trace contextRef="#ctx0" brushRef="#br0" timeOffset="76581.8826">19646 7623 754 0,'0'0'145'16,"0"0"-96"-16,0 0 16 15,0 0 71-15,91-28-33 16,-45 8-32-16,8-2-41 15,2 1-7-15,21-1-23 16,-13 2-105-16,-15 8-214 0</inkml:trace>
  <inkml:trace contextRef="#ctx0" brushRef="#br0" timeOffset="77501.6711">18593 8218 869 0,'0'0'159'0,"0"0"-48"16,0 0-46-16,0 0-21 16,0 0 64-16,0 0 22 15,0 0-27-15,-6 0-48 16,21-2-20-16,9-7 0 0,7-4 0 15,5-3-16-15,5-1-12 16,-2 2-6-16,0 1-1 16,-4 2-31-16,-4 3-67 15,-7 5-94-15,-11 4-80 16,-9 0-109-16,-4 3-421 0</inkml:trace>
  <inkml:trace contextRef="#ctx0" brushRef="#br0" timeOffset="77668.6107">18514 8479 980 0,'0'0'159'0,"0"0"-152"0,0 0 17 16,0 0 26 0,92-14 41-16,-20-15-27 0,26-17-29 15,32-16-35-15,-17 8-77 16,-19 3-259-16</inkml:trace>
  <inkml:trace contextRef="#ctx0" brushRef="#br0" timeOffset="78485.6341">20149 6673 712 0,'0'0'183'16,"0"0"-93"-16,0 0-8 0,0 0 2 15,176-105 44 1,-7 40-1-16,36-8-6 0,16 0-18 16,-15 7-20-16,-33 12-13 15,-18 5-14-15,-24 9-23 16,-33 8-16-16,-27 11-8 15,-25 5-8-15,-15 7-2 16,-4-2-16-16,-6 2-65 16,-6-2-23-16,-15-2 5 15,0 5-166-15,-14-1-133 0</inkml:trace>
  <inkml:trace contextRef="#ctx0" brushRef="#br0" timeOffset="78965.5618">22000 5699 874 0,'0'0'172'15,"0"0"-29"-15,0 0-4 16,0 0-20-16,0 0-52 16,0 0-49-16,0 0-17 15,-4 48 17-15,-7-7 19 16,-9 9-20-16,-9 4 2 16,-9 3-9-16,-8 0-1 15,0-6-1-15,3-7-8 16,7-10-1-16,10-15 1 0,13-11 9 15,8-8 1-15,5-11 12 16,0-16-8-16,12-8 14 16,12-4 0-16,9 5-6 15,6 5 1-15,5 9 8 16,3 12-6-16,2 8 4 16,0 0 2-16,1 12-3 15,0 9 4-15,-2 4-10 16,-2-1-9-16,-7 2-7 15,-6-4-4-15,-8-2-2 16,-4-4-29-16,-4-12-96 0,-6-4-142 16,-5 0-377-16</inkml:trace>
  <inkml:trace contextRef="#ctx0" brushRef="#br0" timeOffset="80443.7897">22738 5022 795 0,'0'0'218'0,"0"0"-45"16,0 0 72-16,-23-83-43 15,19 74-64-15,1 9-46 16,0 0-64-16,3 24-28 16,0 15-8-16,0 14 8 15,0 8 1-15,0 2 0 16,3 0 0-16,0-3 0 16,-2-4 0-16,1-8 0 15,-2-9-1-15,1-10-19 16,1-13-14-16,0-11-14 0,2-5 28 15,1-2 18 1,1-17 0-16,5-4-6 0,1-2 5 16,5 3 1-16,-2 5 0 15,4 5-9-15,3 7 8 16,1 5-4-16,5 0 5 16,5 2 1-16,6 7 1 15,1 1 12-15,2 0-10 16,1 0 2-16,-4-3-5 15,-3-4 0-15,-5-3-10 16,-4 0-82-16,-2-9-71 16,-8-12-15-16,-7-9 8 15,-7-4 27-15,-3-5 51 16,-2 0 92-16,-11 2 26 0,-2 2 68 16,-1 8-3-16,1 4 33 15,0 7 8-15,3 6-13 16,1 6-16-16,1 4-50 15,3 0-30-15,-2 16-13 16,1 8-9-16,-2 5-1 16,5 5 0-16,4 3 0 15,1-1 0-15,0-1 0 16,12-5-5-16,4-3 5 16,3-8-3-16,0-11-6 15,-1-8-13-15,-1 0-20 0,-2-13-3 16,-4-11 9-1,-5-4 17-15,-5-2 10 0,-1-4 8 16,0 4 1-16,-3 0 2 16,-4 6 21-16,-1 6 10 15,2 4-9 1,0 5 11-16,2 5-3 0,2 0-16 16,2 4-16-16,0 0 0 15,0 4-16-15,2 9 10 16,11 4 5-16,5 2-1 15,5-2-30-15,5-1-22 16,2-7-59-16,1-4-20 16,-3-5-25-16,-4 0-20 15,-9-13 3-15,-5-4 61 16,-7-3 74-16,-3-2 40 16,0-1 79-16,-8-1 74 0,-2 1 18 15,2 5-43-15,1 5 0 16,1 2-14-16,4 8-25 15,2 3-45-15,0 0-44 16,0 8-9-16,1 10 8 16,11 7 0-16,2 4-1 15,0-2 2-15,-2 2 2 16,-1-5-2-16,-2-2 0 16,-2-9 2-16,-2-2-2 15,-2-8 2-15,-2-3-2 16,-1 0 9-16,2-6 9 15,-2-11-4-15,1-4-6 16,2-4 43-16,3 3 0 0,-1 1 2 16,1 4-27-16,0 2-3 15,1 8-9-15,0 2-3 16,2 3-11-16,2 2-1 16,5 0 0-16,1 10 1 15,4 2-1-15,-1 2 1 16,-1 1-1-16,0-2-49 15,3-4-109-15,-5-2-157 16,-3-7-241-16</inkml:trace>
  <inkml:trace contextRef="#ctx0" brushRef="#br0" timeOffset="80977.4498">23725 4816 869 0,'0'0'165'15,"0"0"-53"-15,0 0 9 16,0 0-61-16,0 0-16 16,-88 47-18-16,79-21-9 15,3 2-15-15,5 2-2 16,1-2 0-16,0-5-51 16,1-4-20-16,8-8 20 15,2-10-27-15,0-1 32 16,-1-3 8-16,-3-15-2 0,-2-6 40 15,-2-3 7 1,-1 0 57-16,-2 3 38 0,0 5 61 16,0 7 1-1,0 4-62-15,0 8-21 0,0 0-49 16,2 10-32-16,9 15 0 16,4 12 1-16,5 10 5 15,4 6-5-15,1 6 0 16,-5-2 7-16,-2 4-2 15,-10-3-5-15,-4-1-1 16,-4-2 6-16,-5-5-5 16,-8-7-1-16,-6-11-26 15,2-12 4-15,-4-11-3 16,0-9 11-16,2-3-7 0,-2-18 2 16,2-4 9-16,7-5-5 15,5 0 15 1,7 1-1-16,0-1-8 0,10 2-4 15,7 2 13-15,3 2-1 16,2 4-24-16,1 0-39 16,3-4-29-16,-6 7-88 15,-4 3-166-15</inkml:trace>
  <inkml:trace contextRef="#ctx0" brushRef="#br0" timeOffset="82493.4408">23849 5107 567 0,'0'0'177'16,"0"0"-119"-1,0 0 43-15,0 0 10 0,0 0-2 16,0 0-28-16,0 0-25 15,32-40-24-15,-16 15-3 16,-1-5-14-16,0-4-1 16,-6-5-13-16,-3-4 6 15,-6 2-6-15,0 0-1 16,-3 7 2-16,-8 8 6 16,-4 6 5-16,3 4-11 0,-1 6-2 15,6 5 16-15,0 2 2 16,4 3 4-16,2 0-22 15,1 5-8-15,0 10 1 16,0 7 6-16,4 5 0 16,9 3-7-16,4-1 7 15,3 0 0-15,2-4-5 16,4-3 5-16,-4-4 0 16,3-8-52-16,-4-6-66 15,-1-4-20-15,-8-4-7 16,-2-15 42-16,-7-5 58 15,-3-4 30-15,0-3 16 16,-6 0 69-16,-6 1 28 0,-1 7 24 16,3 6 41-1,0 4-53-15,3 7-3 0,2 3-55 16,2 3 0-16,-1 0-37 16,0 14-14-16,0 7 1 15,3 8-1-15,1 5 1 16,0 2 6-16,1 0-6 15,11-5 1-15,2-6-1 16,0-7-1-16,-1-8-1 16,-3-5 0-16,2-5-5 15,-5-7 6-15,1-10 7 16,-4-8-1-16,0-5-5 16,-4 1 6-16,0-1-6 15,0 6 8-15,0 5 2 16,0 8 7-16,0 5 17 0,-2 6-15 15,2 0-20-15,0 0-3 16,0 14-6-16,0 6 9 16,4 3-1-16,4 5 0 15,1 0-13-15,2-1-52 16,-1-5-67-16,2-5-47 16,-1-7-65-16,-2-10 8 15,-1 0-21-15,-5-17-155 16,-3-6 318-16,0-5 95 15,0-1 260-15,-6 0-8 16,-2 3 8-16,2 6-81 16,1 6-11-16,2 6-54 0,1 6-25 15,2 2-57 1,0 0-32-16,0 16-5 16,0 4 5-16,3 7 1 0,4 2 6 15,-4-1-6-15,0-1-1 16,0-5 1-16,-1-10-1 15,-1-4 0-15,1-8 0 16,-1 0 9-16,1-3 39 16,4-12 19-16,0-4-19 15,1-5 1-15,2 2-25 16,0 5-8-16,0 3 1 16,0 3-1-16,-1 7-4 15,2 4-12-15,-1 0 0 0,3 0-1 16,4 6 1-1,1 8 0-15,0 2 0 0,3 2 0 16,-5-2-6 0,1-4-60-16,-4-2-83 0,0-10-36 15,0-2-13-15,-5-14-49 16,-2-4-313-16</inkml:trace>
  <inkml:trace contextRef="#ctx0" brushRef="#br0" timeOffset="83196.5256">24375 4651 557 0,'0'0'174'0,"0"0"-11"16,0 0-11-16,0 0-4 16,0 0-98-16,0 0-29 0,0 0-21 15,-25-14-7 1,24 36 7-16,1-1 0 0,0 4-10 16,0-5-18-16,0-3-7 15,0-5-5-15,3-5-12 16,0-5 20-16,0-2 32 15,0 0 3-15,1-9 48 16,-1-4-1-16,0-1 5 16,1 0 23-16,-1 4 12 15,1 3 3-15,-3 2-29 16,-1 5-30-16,3 0-27 16,3 4-7-16,2 11-1 15,6 10 1-15,0 8 11 16,2 6 0-16,-2 4 2 15,-1 2-11-15,-8 2 5 16,-1-1 3-16,-4-5-10 0,0 0 6 16,-8-10-5-16,-2-11 7 15,1-6 0-15,2-11 0 16,1-3 4-16,-3-2 1 16,3-16-11-16,1-5-1 15,4-9-1-15,1-2 0 16,0 3 1-16,6 0-1 15,7 1-5-15,1 4 4 16,1 1 1-16,0 2 0 16,0 1-1-16,-1-2-12 15,-3 0-12-15,1-3-17 16,-5-1-6-16,-2-5 4 16,-1 3 29-16,-4 0 1 0,0 3 14 15,0 5 6-15,0 5 9 16,-4 5 31-16,-1 4-9 15,2 5 22-15,1 3-24 16,0 0-35-16,-1 11-3 16,-3 11 3-16,3 5 1 15,3 3-1-15,0 4 0 16,0-2-7-16,3-6 7 16,8-3 2-16,2-7 5 15,5-5-6-15,0-6 5 16,5-5 2-16,6 0-8 15,15-13-5-15,-6-1-179 16,-10 0-175-16</inkml:trace>
  <inkml:trace contextRef="#ctx0" brushRef="#br0" timeOffset="83883.7749">23264 5736 985 0,'0'0'223'0,"0"0"-26"16,0 0 62-16,0 0-118 15,0 0-71-15,0 0-61 16,0 0-9-16,-13 27 0 16,13 2 2-16,0 4-1 15,0 1 5-15,6-2-6 16,0-3 0-16,-2-4 1 15,0-6-1-15,0-5-20 0,-1-14-52 16,0 0 33-16,-3-19 33 16,0-18-4-1,0-8-9-15,2-4 17 0,2 3 2 16,0 10 5-16,4 11-4 16,-1 11 0-16,5 7-1 15,0 7 0-15,2 0 0 16,3 7-1-16,4 10 1 15,-2 2 0-15,2 3 0 16,-1-2 1-16,-7 1 0 16,-1-2 2-16,-4-5-3 15,-4-6 1-15,-2-5 0 16,-2-3 0-16,0-9 18 16,0-16-8-16,1-5-11 15,2-3 16-15,4 4 16 0,6 2 2 16,0 8-24-1,5 7-1-15,-2 6-8 0,4 5-1 16,0 1-1-16,-1 4 0 16,0 12 1-16,-2 5-2 15,-4 3-11-15,-3 2-72 16,-4 6-123-16,-2-6-158 16,-4-11-559-16</inkml:trace>
  <inkml:trace contextRef="#ctx0" brushRef="#br0" timeOffset="84680.0168">23705 5591 1003 0,'0'0'224'16,"0"0"-150"-16,0 0 0 0,0 0-10 16,0 0-44-16,0 0 50 15,0 0 6-15,30 84-35 16,-19-57-18-16,1-3-13 15,3-4-9-15,-3-4-1 16,2-10-5-16,-1-4-65 16,0-2-50-16,1-15-33 15,-2-8-55-15,-3-7 17 16,-1-2 39-16,-3-1 152 16,-4 5 9-16,-1 3 99 15,0 6 48-15,0 4-18 16,0 5-11-16,0 4-14 0,0 4-4 15,0 2-62 1,0 0-46-16,2 8 0 0,3 11-1 16,1 4 10-16,4 7 5 15,-1-1-3-15,1 1-11 16,5-4 8-16,-2-2-9 16,2-7 1-16,-1-5-1 15,-3-7-11-15,-1-5-25 16,0-1 26-16,1-17 8 15,-2-6-18-15,-2-6-1 16,-1 1 13-16,-1 0 8 16,-3 5 1-16,-1 5 20 0,-1 6 6 15,0 4-1-15,0 4 10 16,0 5-17-16,0 0-19 16,5 5-13-16,1 7 7 15,5 8 6-15,4 1 0 16,3-1-10-16,3-3-11 15,2-5-20-15,1-5-33 16,-3-7 5-16,0 0 22 16,-3-7 2-16,-4-13 16 15,-7-4 12-15,-5-8 12 16,-2-8 5-16,-2-5 12 16,-12-5 11-16,-6-3 19 15,3 5 23-15,1 4 38 16,2 13 6-16,4 11-11 15,6 9 10-15,1 9-32 16,3 2-58-16,0 1-18 0,0 18-19 16,10 13 19-16,8 9 0 15,3 5 0-15,0 5 0 16,1 0 1-16,-1-5 0 16,-5-3-1-16,1-8-32 15,-5-9-55-15,-6-7-73 16,-2-11-122-16,-4-7-83 15,0-1-328-15</inkml:trace>
  <inkml:trace contextRef="#ctx0" brushRef="#br0" timeOffset="84840.8939">24133 5528 785 0,'0'0'89'0,"0"0"-73"16,0 0 7-16,0 0-1 15,112-52-3-15,-78 43-5 16,9-5-14-16,-9 3-81 16,-7 0-435-16</inkml:trace>
  <inkml:trace contextRef="#ctx0" brushRef="#br0" timeOffset="85016.4126">24644 5380 1418 0,'0'0'312'0,"0"0"-214"16,0 0-66-16,0 0-32 0,0 0-120 0</inkml:trace>
  <inkml:trace contextRef="#ctx0" brushRef="#br0" timeOffset="149571.6978">21254 13182 205 0,'0'0'121'0,"0"0"-57"15,0 0 1-15,0 0 34 16,-55 0-2-16,47 0-3 15,2-1 1-15,3 1-8 16,2 0-1-16,1-2-13 16,0 2-7-16,0 0 1 15,0 0 8-15,0 0-13 16,0 0-44-16,13 0-17 0,6 0 57 16,15 0 19-16,12 0-9 15,10 0-21-15,19-3-5 16,21 3-7-16,18 0 10 15,4 0-8-15,-11 0-4 16,-11 0 1-16,-15 0-9 16,4 0 4-16,-2-4-2 15,0-6-1-15,-12-1-1 16,-11 2-3-16,-10 1-2 16,-5 3-5-16,7-3-2 0,6 2 3 15,8-3-1 1,1 2 4-16,-4 0 9 0,2-1-6 15,-4 2 0-15,-2 0-7 16,-7-1-2-16,-8 1-1 16,-3 1 1-1,-7-1-7-15,-6 1-4 0,-4 2-1 16,-3 0 1-16,-3 0-1 16,-6 0 0-16,0 1-1 15,-5 2-27-15,-4 0-41 16,-3 0-47-16,0 0-43 15,-22 10-110-15,-8 4-63 16,-7 0-247-16</inkml:trace>
  <inkml:trace contextRef="#ctx0" brushRef="#br0" timeOffset="150011.493">22004 13379 605 0,'0'0'153'15,"0"0"-117"-15,0 0 1 16,0 0 40-16,0 0 15 0,0 0 34 16,109 5 20-16,-18-5-2 15,37 0-44-15,15-12-5 16,0-5-12-16,-16 3-10 16,-24 1-13-16,-19 1-24 15,-20 5 5-15,-20 0-20 16,-6 2 4-16,-2 2-9 15,0 0-7-15,-5 0 2 16,-7 0-5-16,-11 1 4 16,-2 2-8-16,-7 0-1 0,-2 0 0 15,-2 0-1 1,0 0-91-16,-29 0-131 16,-6 5-343-16,-9 1-441 0</inkml:trace>
  <inkml:trace contextRef="#ctx0" brushRef="#br0" timeOffset="155101.1638">4392 3327 1149 0,'0'0'288'0,"0"0"-113"15,-93-55 22-15,54 43 2 16,0 11-27-16,-1 2-56 16,3 28-37-16,-2 27-41 15,6 32-21-15,14 24-10 16,14-7-1-16,5-18-6 16,17-31 0-16,14-21-6 15,12 3-3-15,11-7 0 16,9-7 2-16,1-17 1 15,-6-7-22-15,-7-26-27 0,-16-16-3 16,-18-10 20-16,-17-17 13 16,-11 2 24-16,-23 0 1 15,-15 1 1-15,-1 15 6 16,-2 0-1 0,2 14-3-16,8 12 3 0,8 11-6 15,14 10-1-15,13 4 0 16,7 3-13-16,10 17-131 15,28 8 38-15,26 6-14 16,27-3-38-16,0-8-83 16,15-17-10-16,-33-6-44 15,-32-2-15-15</inkml:trace>
  <inkml:trace contextRef="#ctx0" brushRef="#br0" timeOffset="155452.9361">4636 3367 134 0,'0'0'390'15,"0"0"-42"-15,-103-92-103 0,62 58-30 16,8 7-9-16,12 12-42 15,12 11-48-15,9 4-93 16,7 14-23-16,23 18 0 16,12 11-1-16,11 6-1 15,4 2 2-15,-1 4 1 16,-7-5 0-16,-10-2 0 16,-13-8-1-16,-8-12-8 15,-10-12-4-15,-7-9 12 16,-1-7 20-16,-4-14 46 15,-11-13-28-15,1-4-7 16,4-3-9-16,4 3-4 16,6 3-17-16,0 7-1 0,12 4-6 15,3 8-8-15,3 5 8 16,1 4 5-16,-1 0 0 16,0 2 1-16,-5 14 0 15,-3 7 2-15,-9 8 7 16,-1 7-9-16,-3 7-21 15,-17 2-52-15,-17 5-62 16,7-11-145-16,5-14-269 0</inkml:trace>
  <inkml:trace contextRef="#ctx0" brushRef="#br0" timeOffset="155676.2826">4924 3260 403 0,'0'0'977'0,"0"0"-826"0,0 0-87 16,0 0-48-16,0 0 67 16,66 81 38-16,-34-41-15 15,0 9-39-15,-4 5-23 16,-6 2-19-16,-8 3-12 16,-12-1-4-16,-2-5-9 15,-4-7-85-15,-36-23-64 16,6-14-108-16,-3-9-367 0</inkml:trace>
  <inkml:trace contextRef="#ctx0" brushRef="#br0" timeOffset="155806.7502">4739 3139 922 0,'0'0'204'0,"0"0"-120"0,0 0-66 15,0 0-10-15,0 0-1 16,139-1-7-16,-69 1-71 15,0-1-332-15</inkml:trace>
  <inkml:trace contextRef="#ctx0" brushRef="#br0" timeOffset="156517.5655">5261 3335 1066 0,'0'0'142'15,"0"0"21"-15,0 0-78 16,0 0-16-16,0 0-29 16,0 0 0-16,0 0-2 15,86 45 3-15,-75-65 9 16,-5-9 17-16,-4-5-22 16,-2-3-16-16,0-2-8 15,-15 6-4-15,1 4 0 16,-2 12-4-16,-4 10 29 15,0 7-20-15,-2 9-17 16,3 18-5-16,4 7-9 16,8 9 6-16,7 3-22 15,19-2-45-15,15-5-31 0,14-8-48 16,9-12-93-16,1-15 32 16,6-5-12-16,-7-28 35 15,-6-8 15-15,-11-8 1 16,-14-3 171-16,-13 4 52 15,-13 5 157-15,0 10 104 16,-14 4 4-16,-4 8-39 16,-4 7-71-16,1 7-43 15,3 3-39-15,0 6-63 16,6 14-30-16,5 9-20 16,7 5-6-16,0 4-6 15,17 2 0-15,12-4-9 16,4-5 6-16,9-8-3 15,2-9-1-15,0-11 6 0,0-3-30 16,-5-21-6-16,-6-15-6 16,-10-11-16-16,-13-20 5 15,-13-19 3-15,-34-20 29 16,-11 8 21-16,5 20 1 16,10 27 19-16,12 26 67 15,4 6 39-15,3 4 8 16,3 5-21-16,5 10-42 15,6 0-63-15,3 16-7 16,20 15-13-16,12 11 6 16,9 7 5-16,8 3 1 15,-1 1-1-15,-4-2-5 16,-6 0-58-16,-8 1-79 0,-13 10-112 16,-9-11-274-16,-11-14-236 15</inkml:trace>
  <inkml:trace contextRef="#ctx0" brushRef="#br0" timeOffset="156730.4134">5725 3106 1081 0,'0'0'123'0,"0"0"-64"16,0 0-11-16,102-56 72 15,-52 49 20-15,5 6-25 16,0 1-13-16,-5 5-33 15,-4 10-28-15,-10 7-21 0,-8 1-12 16,-6 2-8-16,-10 2-70 16,-12 2-115-16,0-10-209 15,-1-9-415-15</inkml:trace>
  <inkml:trace contextRef="#ctx0" brushRef="#br0" timeOffset="156859.8094">5990 2727 1031 0,'0'0'121'16,"0"0"-77"-16,0 0-43 16,0 0-1-16,0 0-32 15,0 0-91-15,80-17-200 0</inkml:trace>
  <inkml:trace contextRef="#ctx0" brushRef="#br0" timeOffset="157473.1534">6171 2803 1450 0,'0'0'311'16,"0"0"-103"-16,0 0-105 15,0 0-86-15,0 0 10 16,33 80 38-16,3-44-3 16,4 4-33-16,3 1-10 15,-1-2-10-15,1 1-3 16,-9-2 0-16,-2-6 0 15,-11-6-6-15,-2-13-24 16,-8-10-41-16,-4-9 30 0,-7-34 35 16,0-7 9-16,0-11-3 15,-9-1-4-15,5 12 5 16,-1 2 25-16,5 12 7 16,0 10-4-16,0 10-20 15,6 9-9-15,10 4-6 16,11 0 0-16,9 9 10 15,6 4 3-15,4 1-5 16,0-2-7-16,2-2-1 16,-6-6 2-16,-5-4-1 15,-7 0 5-15,-9-15-5 0,-11-9 1 16,-7-9 4 0,-3-4-6-16,-10-2-11 0,-8 3 11 15,-6 10 1-15,-1 9 7 16,4 10-2-16,-2 7 8 15,2 9 3-15,2 18-16 16,6 14 10-16,1 7-10 16,12 2 0-16,0 1 7 15,13-7-8-15,12-7 1 16,10-7 12-16,5-10 8 16,8-8 9-16,0-10-6 15,3-2-7-15,2-10 1 16,-6-12-1-16,1-8-7 15,-6-4-4-15,-6 0-1 16,-9 1-5-16,-2 1-64 0,-9-2-78 16,-9 10-168-1,-7 5-567-15</inkml:trace>
  <inkml:trace contextRef="#ctx0" brushRef="#br0" timeOffset="161587.2337">22420 10940 696 0,'0'0'193'16,"0"0"-18"-16,0-73 0 16,0 52 50-16,2 9-35 15,-2 10-47-15,1 2-74 16,2 17-54-16,7 31-15 16,4 36 63-16,4 25 24 0,-2 10-26 15,-1-10-26-15,-6-13-25 16,-3-13-10-16,-2-15 0 15,1-12 0-15,1-18-63 16,8-16-153-16,-1-7-321 16,-3-15-223-16</inkml:trace>
  <inkml:trace contextRef="#ctx0" brushRef="#br0" timeOffset="161804.0962">22547 11042 1260 0,'0'0'202'15,"0"0"-87"-15,0 0-51 0,0 0-3 16,0 0 40-16,1 120-2 16,8-50-28-16,-3 19-39 15,-3 15-20-15,-3 1-4 16,0-17-1-16,-1-22-7 16,-8-25-66-16,-3-6-63 15,-5-1-69-15,-8 0-119 16,-24-18-39-16,7-10 25 15,-2-6-42-15</inkml:trace>
  <inkml:trace contextRef="#ctx0" brushRef="#br0" timeOffset="162104.4033">22234 11747 107 0,'0'0'392'0,"0"0"-54"15,0 0-97-15,0 0-103 16,0 0-54-16,0 0 6 16,100-66 16-16,-12 66-29 0,25 5-20 15,-7 8-18-15,-19-2-27 16,-26-5-1-16,-17-3-5 15,4-1-5-15,1-2-1 16,-2 0-44-16,-14-11-78 16,-16-15-9-16,-14-10 79 15,-3-11 40-15,-16-3 12 16,-10 0 44-16,3 10 96 16,5 12 26-16,6 10-17 15,7 13-20-15,5 5-84 16,0 12-45-16,2 17 0 15,13 10 8-15,4 10 5 16,0 1-12-16,-2 1 5 16,-9-3-6-16,-8 4-76 0,-2-12-126 15,-18-12-365-15</inkml:trace>
  <inkml:trace contextRef="#ctx0" brushRef="#br0" timeOffset="162505.0702">21932 10442 565 0,'0'0'127'15,"0"0"86"-15,0-76 30 16,-6 46 14-16,-4 5-32 16,-2 8-31-16,0 5-39 15,-4 11-17-15,-2 1-52 16,-5 20-57-16,-6 23-18 15,8 7-4-15,4 11-6 16,9 3 5-16,8-10-6 0,16 5-6 16,17-7-4-1,16-12-63-15,6-13-131 0,28-27-82 16,-15-4-216-16,-15-20-469 16</inkml:trace>
  <inkml:trace contextRef="#ctx0" brushRef="#br0" timeOffset="162691.771">22077 10047 380 0,'0'0'623'0,"-27"-91"-413"0,23 79 70 16,-1 4-15-16,4 8-84 15,1 0-80-15,0 11-76 16,13 23-23-16,16 11 20 16,6 15 1-16,13 15 7 15,9 15-24-15,-8-8-6 16,-4-12 0-16,-9-14-118 0,-2-18-126 15,-4-9-291 1,-8-12-188-16</inkml:trace>
  <inkml:trace contextRef="#ctx0" brushRef="#br0" timeOffset="163718.3545">22428 10101 985 0,'0'0'239'15,"0"0"-54"-15,0 0-77 16,0 0-56-16,0 0-29 15,0 0 38-15,0 106 1 16,4-57-26-16,2 2-10 16,4-3-14-16,0-5-11 15,3-11-1-15,-4-9 0 0,-1-16-26 16,2-7-30 0,-3-16 37-16,1-20-8 0,-1-11 5 15,0-7 21-15,-1-2 1 16,-1 7 10-16,1 9 15 15,-3 13 12-15,0 12 4 16,0 10-12-16,0 5-22 16,0 8-7-16,1 16 0 15,4 10 0-15,1 4 7 16,6 1-7-16,1-3 0 16,10-6-7-16,2-12 1 15,5-12-36-15,0-6-44 0,-5-9-44 16,-4-19 24-1,-11-3 54-15,-7-8 37 16,-6 3 15-16,0 2 52 0,-13 6 47 16,-1 8-12-16,1 7-8 15,2 9 6-15,4 4-50 16,2 0-18-16,5 12-17 16,0 9 0-16,5 1-6 15,10 2-6-15,10-2 12 16,2 0 0-16,1-2 0 15,-4-1-1-15,-4 1 0 16,-9 0-5-16,-8 0 4 16,-3 2 2-16,-10 0 0 15,-12-1 2-15,-5-3 7 0,2-4-1 16,4-4-7-16,7-8 5 16,11-2-5-16,3-5-1 15,12-17-31-15,18-11-60 16,13-9-11-16,4-5 17 15,0-4 16-15,-3 2 19 16,-10 4 41-16,-9 8 9 16,-9 6 8-16,-8 9 34 15,-8 7 38-15,0 8 47 16,0 2-46-16,-11 5-11 16,1 0-37-16,0 12-25 15,-1 6-8-15,7 1-1 16,4 2-11-16,0-2-2 15,10-2-23-15,7 0-45 0,2-6 23 16,-1-2 37-16,-2 0 1 16,-4-4 7-16,-4 0 4 15,-8 0-18-15,0 1 22 16,0 2 6-16,-9 3 8 16,-2-3 12-16,2-1-10 15,2-3 3-15,7-1-13 16,0-3-17-16,6 0-35 15,13-1 52-15,7-12 1 16,2-6 8-16,3-3-9 16,-2-6 3-16,-4-2 9 15,-5 2-11-15,-6 3 13 16,-5 7 46-16,0 7 17 0,-3 9-26 16,3 2-31-16,5 5-18 15,8 14 36-15,3 6 16 16,4 5-18-16,-4 0-21 15,-3-1-13-15,-7-4-2 16,-5-5-9-16,-10-11-107 16,0-5-128-16,-5-4-139 0</inkml:trace>
  <inkml:trace contextRef="#ctx0" brushRef="#br0" timeOffset="163842.0035">23196 9668 48 0,'0'0'489'16,"0"0"-489"-16,0 0-91 16,0 0-267-16</inkml:trace>
  <inkml:trace contextRef="#ctx0" brushRef="#br0" timeOffset="164275.0736">23472 9726 1200 0,'0'0'229'15,"0"0"-168"-15,0 0-20 16,0 0 90-16,59 89-14 16,-30-38-37-16,-4 10-9 15,-1 6-26-15,-5 3-14 0,-7-4-21 16,-1-3-10-16,-5-12 0 15,-2-10 0-15,-2-15-6 16,2-12-41-16,-1-11-27 16,-1-3 37-16,-2-14 27 15,0-15-27-15,0-7-29 16,0-3 8-16,-9 2 32 16,1 6 20-16,-2 4 4 15,4 10 1-15,0 1 1 16,6 3 0-16,0 4 0 15,12 2-11-15,10 2-6 16,8 5 14-16,1 0 3 0,2 17 6 16,-3 5 6-1,-5 6 7-15,-4 0-5 0,-7 2-5 16,-7-4-9-16,-5-3-42 16,-2-9-147-16,-11-6-138 15,-4-8-549-15</inkml:trace>
  <inkml:trace contextRef="#ctx0" brushRef="#br0" timeOffset="164396.0914">23706 9772 87 0,'0'0'267'0,"0"0"-221"16,0 0-46-16,109 92-257 15</inkml:trace>
  <inkml:trace contextRef="#ctx0" brushRef="#br0" timeOffset="165167.0623">24028 9902 544 0,'0'0'670'16,"0"0"-461"-16,0 0 13 15,0 0-77-15,0 0-31 16,0 0-72-16,0 0-29 15,-39 49-2-15,33-10 3 16,4 5-8-16,2-1-5 16,2 0-1-16,13-4 0 15,8-8-71-15,5-11-46 0,6-12-19 16,5-8-51-16,4-12-31 16,-4-16 11-16,-5-8-1 15,-10-5 114-15,-11-3 94 16,-5 1 114-16,-8 6 92 15,0 7 19-15,0 8-7 16,0 8-45-16,-6 8-37 16,2 6-20-16,-1 0-71 15,1 6-35-15,-2 17-9 16,-3 8-1-16,2 5 1 16,2 3 6-16,3 2-2 15,2-7-5-15,0-2-12 0,13-10-6 16,3-8-14-1,2-9-32-15,1-5 8 0,2-6 6 16,-4-15-28 0,-1-8-26-16,-4-2 34 0,-4-2 41 15,0 2 29-15,-5 5 9 16,0 5 23-16,-1 8 41 16,-2 5-30-16,0 7 8 15,0 1-31-15,1 0-20 16,4 13-9-16,1 5 9 15,7 4 3-15,1 0-2 16,2 2-1-16,5-7 0 16,1-5 0-16,0-5 0 15,-1-4-14-15,-4-3 1 16,-3-8-6-16,-6-14 2 0,-8-6 5 16,0-9 11-16,-6-10 2 15,-13-9 11-15,-1-3 7 16,-1-1 17-16,1 7 34 15,4 13 28-15,3 9 20 16,7 17-28-16,2 7-13 16,4 7-77-16,0 10 0 15,19 21-15-15,10 10 15 16,8 12-6-16,5 6 6 16,0 1 0-16,-3 2-34 15,-9-6-112-15,-12 4-78 16,-10-13-125-16,-8-16-194 0</inkml:trace>
  <inkml:trace contextRef="#ctx0" brushRef="#br0" timeOffset="165363.7263">24423 9861 580 0,'0'0'314'0,"0"0"-234"16,0 0-11-16,0 0 19 15,85 3 12-15,-52 22-3 16,0 5-26-16,-5 7-37 16,-7-1-24-16,-7-2-10 15,-11 0-87-15,-3-8-158 0,0-11-109 16</inkml:trace>
  <inkml:trace contextRef="#ctx0" brushRef="#br0" timeOffset="165484.9664">24625 9715 202 0,'0'0'387'0,"0"0"-298"16,0 0-84-16,0 0-5 15,0 0-57-15,0 0-205 0</inkml:trace>
  <inkml:trace contextRef="#ctx0" brushRef="#br0" timeOffset="165798.1423">24744 9851 994 0,'0'0'179'0,"0"0"-55"0,0 0-92 16,0 0 6-16,0 0 53 16,1 74-16-16,10-49-38 15,3-3-10-15,-1-2-20 16,1-6-7-16,-3-6 0 15,-3-5 6-15,-2-3 3 16,-1-1 23-16,1-16 3 16,-3-9 4-16,-3-3-2 0,0-5 10 15,0-1-27 1,-11 2-1-16,-3 6-6 16,-2 8-12-16,1 9-1 0,0 9-64 15,6 1-97-15,9 16-73 16,0 5-97-16,11-1-478 15</inkml:trace>
  <inkml:trace contextRef="#ctx0" brushRef="#br0" timeOffset="166149.7937">25043 9835 1038 0,'0'0'242'15,"0"0"-161"-15,0 0-51 16,0 0-20-16,0 0 25 0,0 0 19 16,38 72-29-16,-27-48-9 15,-2-4-3-15,-4 2-6 16,-2-6-6-16,-3-4-1 16,0-6-6-16,0-6-3 15,0 0 9-15,0-17 19 16,-7-11 3-16,3-6 22 15,4-4 14-15,0 0-5 16,0 4-1-16,4 9 21 16,5 8-21-16,2 8-22 15,2 9-19-15,5 0-10 16,4 12 0-16,5 10-1 0,0 9-2 16,-7 15-52-16,-4-2-139 15,-16-8-391-15</inkml:trace>
  <inkml:trace contextRef="#ctx0" brushRef="#br0" timeOffset="183376.4332">19858 14655 215 0,'0'0'146'0,"0"0"-35"0,0 0 32 16,0 0 1-16,0 0 5 15,-39-37-28-15,33 31 9 16,0 1-9-16,1-1 12 16,1 4 17-16,4 1-41 15,0 1-39-15,0 0-19 16,0 0-7-16,4 0-13 16,15-2 2-16,12-2 29 15,12-1 3-15,9-1-7 16,4-5-21-16,3 2-15 15,-2-2-3-15,-2 0-18 16,-6 1-1-16,-10 1 0 0,-6 1-1 16,-9 5-27-16,-9 0-41 15,-5 2-47-15,-10 1-61 16,0 2-120-16,-12 8-230 0</inkml:trace>
  <inkml:trace contextRef="#ctx0" brushRef="#br0" timeOffset="183603.4748">19791 14879 576 0,'0'0'666'0,"0"0"-578"0,0 0-67 16,0 0 99-1,0 0 44-15,0 0-19 0,95-30-63 16,-29 10-53-16,28-2-29 16,38-7-31-16,-14 8-144 15,-9-2-372-15</inkml:trace>
  <inkml:trace contextRef="#ctx0" brushRef="#br0" timeOffset="184287.2472">23467 14643 823 0,'0'0'225'0,"0"0"-60"15,0 0 7-15,0 0 29 16,0 0-71-16,0 0-33 15,0 0-3-15,63-5-3 16,-23-1-19-16,4-1-19 16,2-2-25-16,-6 2-12 15,-2 2-9-15,-7-1-7 16,-7 1 0-16,-5 3-49 16,-9 0-65-16,-5 2-52 15,-5 0-105-15,0 3-218 0,-9 6 74 16</inkml:trace>
  <inkml:trace contextRef="#ctx0" brushRef="#br0" timeOffset="184506.1288">23506 14862 848 0,'0'0'302'15,"0"0"-210"-15,0 0 13 16,0 0 123-16,97-4-71 15,-48-7-30-15,1 1-30 16,-1-1-12-16,-7 0-13 0,-8 0-38 16,-4 1-28-1,-4 2-6-15,-3-1-44 0,-2-2-114 16,-9 5-192-16,-11-3-508 0</inkml:trace>
  <inkml:trace contextRef="#ctx0" brushRef="#br0" timeOffset="268390.0723">9606 15279 41 0,'0'0'106'0,"0"0"-28"15,0 0-4-15,0 0-18 16,-31-7-8-16,24 7 34 16,1 0-27-16,1 0-22 15,2 0 10-15,1 0 11 16,1 0 2-16,1 0-6 15,0 0 8-15,0 0 13 16,0 0-5-16,0 0-3 0,0 0 3 16,6 0 69-1,9 0-27-15,0 3-50 0,9-3 19 16,3 0 2-16,5 0-12 16,3-3-9-16,2-7-5 15,7-1-18-15,1-3-8 16,1 1-3-16,-1-1-13 15,-2 1-3-15,-5 0-8 16,-5 4 1-16,-5 0 0 16,-6 2-1-16,-7 3 0 15,-3 2-41-15,-7 2-66 16,-4 0-118-16,-4 9-31 16,-12 6-47-16,-6 2-305 0</inkml:trace>
  <inkml:trace contextRef="#ctx0" brushRef="#br0" timeOffset="268645.4179">9620 15504 882 0,'0'0'193'16,"0"0"-86"-16,0 0-84 15,0 0-10-15,0 0 30 16,88-37 28-16,-54 14 10 16,9-4-8-16,0-2-32 0,5-1-31 15,-3 4-10 1,-1-1-63-16,-2 7-103 0,-10 5-141 16,-16 7-523-16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07:52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18533 2680 677 0,'0'0'31'0,"0"0"-25"16,0 0-5-16,0 0-1 15,-92-10 25-15,68 8 25 16,-1 2 7-16,-5 0-21 16,-2 0 6-16,-6 0 21 15,-6 2-16-15,-6 8-24 16,-4 1 13-16,0 4 6 15,5 5-16-15,3 3-12 0,7 4-2 16,6 5-6 0,6 2-5-16,7 5 0 0,7-1-1 15,9 1 0-15,4-2 0 16,0 3-2-16,6-1 2 16,8 3 1-16,3 1-1 15,7-2 1-15,3 1 16 16,4 2 2-16,8-2-9 15,3 1 14-15,7-4-7 16,5-2 6-16,1-3-7 16,-1-3 3-16,7-1-5 15,-1-4-2-15,2-2-9 16,4-2 6-16,-3-4-8 16,3-2-1-16,-3-5 1 15,-1-3 7-15,0-4-1 16,1-4-7-16,1 0 14 0,2 0-13 15,2-7 7-15,0-2-2 16,1-4-5-16,0-3 10 16,-2 2 8-16,-5-3-4 15,-2-1-2-15,-6-2 4 16,1-3 2-16,-1-1 6 16,1-5 7-16,-3-3-9 15,1-7 3-15,-4 0-10 16,-6-5-1-16,-3-1 5 0,-9-3 1 15,-5-1-2 1,-4-2 7-16,-5 1 12 0,-7-1 3 16,-5-2 0-1,-5 2 6-15,0-3-14 0,0 2-8 16,-11 0 5-16,-5 2-10 16,-4 2-3-16,-7 2-2 15,-5 3-9-15,-7 4-5 16,-4 4 5-16,-8 3-5 15,-3 4 0-15,-6 1 0 16,-2 4 0-16,-5 3 0 16,-3 0-1-16,1 3 1 15,-4 1-1-15,-2 2 0 16,0 2-1-16,-2 4 0 16,1 3 0-16,3 2 0 15,0 3-1-15,2 0 2 0,3 0-7 16,4 8 7-16,3 4-6 15,3-1 5-15,4 3-6 16,6 2 6-16,1 2 0 16,3 2-8-16,4 0 9 15,6-1-1-15,3 1-1 16,4 1 1-16,2-1-1 16,3-1 0-16,0 3-4 15,1-5 5-15,2 3 0 16,-1-1 0-16,2-1-10 15,2 0-14-15,0 0-32 16,4 4-47-16,6 5-71 0,3-4-134 16,3-9-228-16</inkml:trace>
  <inkml:trace contextRef="#ctx0" brushRef="#br0" timeOffset="6242.1916">17392 9856 713 0,'0'0'140'16,"0"0"-83"-16,0 0-1 15,0 0 32-15,0 0-17 16,0 0-20-16,7 0-9 16,-4 0 0-16,-1 0-12 15,1 0-1-15,2 0 2 16,-1-2-10-16,4-5-5 16,2 1-7-16,2-3-6 15,3-1-2-15,0-1 5 0,4-3-6 16,-1 2-6-16,3-4-57 15,-3 4-30-15,-1-5-43 16,-2 3-103-16,-10 4-270 0</inkml:trace>
  <inkml:trace contextRef="#ctx0" brushRef="#br0" timeOffset="6585.0909">17405 9668 652 0,'0'0'106'0,"0"0"-88"15,0 0-16-15,0 0-1 16,0 0 8-16,84 21-8 15,-61-16 0-15,0 3 0 16,1 1 0-16,-4 1 5 16,0 2-6-16,-2 4 0 15,-3 1 0-15,-3 2 1 16,-3 2 15-16,-4 0 7 16,-5-1-1-16,0 2 1 0,0-1-9 15,-5 0-8 1,-13 4-6-16,2-5-41 0,3-7-134 15</inkml:trace>
  <inkml:trace contextRef="#ctx0" brushRef="#br0" timeOffset="7309.2363">18557 9106 518 0,'0'0'235'0,"0"0"-48"0,0 0-14 16,0 0 5-16,0 0-59 15,0 0-36-15,0 0-5 16,39-24 4-16,-18 7-30 15,4 0-11-15,-1-3-17 16,1 0-13-16,1 1-5 16,-4 0-5-16,-2 1 0 15,-3 3-1-15,-5 5-42 16,-1 1-53-16,-7 5-72 16,-4 3-61-16,-1 1-69 15,-13 0-392-15</inkml:trace>
  <inkml:trace contextRef="#ctx0" brushRef="#br0" timeOffset="7770.0771">18517 8900 611 0,'0'0'157'16,"0"0"-57"-16,0 0 7 0,0 0-9 16,0 0-50-16,0 0-34 15,0 0-4-15,-8 28 15 16,5-4 14-16,0 2 18 15,-1 3-7-15,-2 0-6 16,3 3-2-16,-1-3-3 16,4 2-6-16,0-5-9 15,0-4-7-15,1-2-2 16,12-6-4-16,7-4 8 16,1-6 3-16,7-4 19 15,2 0 0-15,4-14-9 16,1-3 7-16,-2-4-7 0,0 1-16 15,-1-1-14 1,-4 3 4-16,-5 1-6 0,-3 3 0 16,-3 4-52-16,-7 1-73 15,-4 4-138-15,-6 3-107 0</inkml:trace>
  <inkml:trace contextRef="#ctx0" brushRef="#br0" timeOffset="13043.5619">23018 15389 977 0,'0'0'230'0,"0"0"-161"16,0 0 18-16,0 0 76 15,0 0-9-15,0 0-21 16,-14 9-45-16,33-9-16 16,11 0 2-16,9 0 1 15,8-4-14-15,3-7-14 0,2-3-10 16,0-1-8-16,-4 1-14 15,-1-1-7-15,-6 3-8 16,-5 2 1-16,-7 3-1 16,-8 2-38-16,-8 2-48 15,-7 3-36-15,-6 0-48 16,-6 0-92-16,-13 6-107 16,-6 2-235-16</inkml:trace>
  <inkml:trace contextRef="#ctx0" brushRef="#br0" timeOffset="13300.0088">23073 15565 1051 0,'0'0'291'15,"0"0"-209"-15,0 0-81 16,0 0 29-16,0 0 93 15,81 4 27-15,-38-17-34 16,5-3-64-16,7-4-24 16,3-2-16-16,-1-1-11 15,-2-2 1-15,-7 0-2 0,-5 4-33 16,-8-3-82 0,-12 10-167-16,-12 5-314 0</inkml:trace>
  <inkml:trace contextRef="#ctx0" brushRef="#br0" timeOffset="37054.1532">5076 2832 546 0,'0'0'162'0,"0"0"-64"0,0 0 38 16,0 0 29-16,0 0-13 15,0 0-12-15,-12-7-47 16,12 7-33-16,0 19-41 16,10 14 6-16,9 21 37 15,0 4 18-15,3 9-4 16,1 2-30-16,-7-9-18 15,6 6-2-15,-7-4-4 16,0-8-12-16,-3-2-4 0,-3-9-3 16,0-10-2-16,-3-8-1 15,-3-8-39-15,-3-9-75 16,0-7-66-16,-6-1-26 16,-12-6-85-16,-7-4-242 0</inkml:trace>
  <inkml:trace contextRef="#ctx0" brushRef="#br0" timeOffset="38248.1556">5028 3389 654 0,'0'0'98'16,"0"0"-23"-16,0 0 77 15,0 0-38-15,96 36-28 16,-65-25 12-16,4-1-20 0,3-3-8 15,1-1-13 1,5-2-18-16,3-3-9 0,2 1 10 16,-1-1-11-16,3 0-9 15,-2 1-1-15,3-1-3 16,0 1 3-16,2 0-6 16,0-1-1-16,1-1-6 15,0 0 8-15,0 0-6 16,-3 0 2-16,-4-3-9 15,0-2 0-15,-2-4 1 16,5 0-1-16,-1-4 1 16,3-2-1-16,5-1 1 0,-1-1 5 15,1 0-7 1,-3 2 0-16,2-1 1 16,-6 3-1-16,1 2 1 15,-6 0 0-15,-6 1 0 0,-4 0-1 16,-3-1 0-16,-5 2 1 15,-3-2 0-15,-2 2-1 16,-5-2 1-16,-2 3-1 16,-2 0 12-16,-1 1-2 15,-1 0 6-15,-3 0 0 16,1-3 2-16,-3 2-1 16,0-3 5-16,-3-3 6 15,-1-4-6-15,-3-6 0 16,0-8-4-16,-1-6-8 15,-13-8-2-15,-8-20-6 0,-8-16-1 16,2 2 0-16,4 7-1 16,1 14 1-16,7 17 0 15,-2-4 0-15,2 3 0 16,1 8 0-16,0 6 6 16,1 7-6-16,0 4-1 15,2 5 1-15,-3 4 10 16,1 1 2-16,-2 3-1 15,-2 2-5-15,-7 3-6 16,-5 0-1-16,-9 6-1 16,-8 8 0-16,-4 5 0 0,-9 1-5 15,-13 10-1 1,-18 7 7-16,6-2-2 0,7-5 1 16,-1 0 1-16,20-10 0 15,-10 2 0-15,-9 2 0 16,13-4 1-16,-7 1 0 15,1-1 1-15,5 0 0 16,3-2 6-16,4 1-7 16,2-3 0-16,5-1 5 15,4-2-5-15,9-1 18 16,5-4-2-16,7-2-5 16,6-1-4-16,6 0-1 15,0 1-1-15,3-2-6 16,-1 3 1-16,1 0-1 15,-4 3 1-15,2-2-1 16,-2 1 0-16,2 0 1 16,1-1-1-16,3-3 0 0,1-1 0 15,4-1 1-15,0-1 5 16,1-2-6-16,1 3 7 16,3-3-7-16,0 0 7 15,0 0-6-15,-1 0-1 16,1 0 2-16,0 0-2 15,0 0 1-15,0 0-1 16,0 0 1-16,0 0-1 16,0 0 0-16,0 0 0 15,0 0 0-15,0 0 0 16,0 0-1-16,0 0 1 16,0 0 0-16,0 0-1 0,0 0-6 15,0 0 6-15,0 0-22 16,0 0-10-16,0 0-15 15,0 0-17-15,0 0-60 16,0 3-105-16,0 1-123 16,0-1-194-16</inkml:trace>
  <inkml:trace contextRef="#ctx0" brushRef="#br0" timeOffset="44395.8535">4116 8300 563 0,'0'0'103'15,"0"0"-31"-15,0 0 25 16,0 0 33-16,0 0-7 15,0 0-32-15,-20-6-15 16,20 6-26-16,0 0-20 16,0 0-14-16,12 3-7 15,13 11 26-15,8 10 10 16,6 6 5-16,10 5 14 16,1 4-7-16,0-1-19 15,-3-1-18-15,-1-3-9 16,-6-1-1-16,0-4-10 15,-6-3 8-15,-4-2-7 0,-3-3 2 16,-7-3-3-16,-3-1-9 16,-6-3-80-16,-11-1-111 15,0-3-87-15,-11-6-244 16</inkml:trace>
  <inkml:trace contextRef="#ctx0" brushRef="#br0" timeOffset="45514.4528">4032 8327 218 0,'0'0'185'16,"0"0"-80"-16,0 0 10 15,0 0-1-15,0 0-8 0,0 0-14 16,0 0-37-16,-21-37-13 16,21 24-14-16,3-2-2 15,9-7 1-15,7-4 9 16,7-9-7-16,5-3 9 15,6-6-5-15,5-6 3 16,4 1-17-16,1-2-10 16,-1 3-8-16,-4 6-1 15,-3 4 1-15,-8 7-1 16,-3 4 1-16,-10 10 0 16,-6 5 0-16,-4 4-1 15,-4 5 2-15,-4 2 12 16,0 1 4-16,0 0 15 15,0 0 5-15,0 0-12 16,1 0-13-16,1 0-13 0,4 0-1 16,6 8-12-1,12 9 13-15,9 7 0 0,8 10 28 16,9 7 18-16,5 5 14 16,1 4-12-16,-1 2-12 15,-2-1-6-15,2-1-10 16,-4-5 2-16,-8-1-2 15,-3-7-4-15,-3-2-5 16,-5-3 3-16,-7-3-5 16,-1-3 0-16,-9-3-8 15,3-4 0-15,-8-2 5 16,-1-2-4-16,-2-2 8 16,-2-5-9-16,-5-2 1 0,0-1 4 15,0-3-5 1,0 2 12-16,0 2-3 0,-5 5-8 15,-11 4-1-15,-6 7-1 16,-1 7 0-16,-8 6 1 16,-9 6-1-16,-2 7 1 15,-4 4-1-15,-2 4 1 16,-1 1 14-16,4-2 10 16,2-3-2-16,6-3 1 15,2-11-7-15,7-6-3 16,3-8 6-16,8-9 0 15,5-6-1-15,6-6-5 16,4-1-13-16,2-2-1 16,0 0-1-16,9-22-83 15,10-4-78-15,-4-9-194 0</inkml:trace>
  <inkml:trace contextRef="#ctx0" brushRef="#br0" timeOffset="47779.3455">6149 7325 876 0,'0'0'209'16,"0"0"-86"-16,0 0 38 16,0 0 18-16,0 0-16 15,0 0-39-15,-21-9-38 16,17 12-37-16,2 13-27 16,-1 5-8-16,-2 9 15 15,1 4-5-15,1 3-7 16,1 1-6-16,2-1-4 0,0 1-6 15,0-5 1 1,0-1-2-16,0-3-42 0,2-4-42 16,2-6-53-16,-1-6-102 15,-3-9-82-15,0-4-82 16,-3 0-384-16</inkml:trace>
  <inkml:trace contextRef="#ctx0" brushRef="#br0" timeOffset="47986.9713">5858 7579 905 0,'0'0'191'0,"0"0"-120"15,0 0-23 1,0 0 72-16,0 0 56 0,101 24-44 16,-56-12-28-16,5-2-41 15,1 0-33-15,-2 0-17 16,1-3-5-16,-4-2-8 15,6-1-73-15,-11-3-166 16,-13-1-308-16</inkml:trace>
  <inkml:trace contextRef="#ctx0" brushRef="#br0" timeOffset="48854.4644">5667 7144 485 0,'0'0'91'0,"0"0"12"16,0 0 27-16,0 0 7 16,0 0-23-16,0 0-20 15,0 0-35-15,-51 30 2 16,44-1 18-16,2 13 0 15,3 9 6-15,2 20-14 16,21 19-17-16,20 13 7 0,6-6 3 16,1-22 5-1,0-25-11-15,7-12-17 0,26-2-13 16,26-9-9-16,18-8-1 16,-5-19-5-16,-13-12 7 15,-22-10-2-15,-22-2-11 16,-17-1 15-16,-7-1-11 15,0-3 0-15,1-8-5 16,-4-5 0-16,-13-3-4 16,-12 0 5-16,-11-7 11 15,-7-13-8-15,-32-18-3 16,-18-16-6-16,-3 10 0 16,7 14 1-16,14 27 10 0,9 17-6 15,-7-4 2-15,-2 1 3 16,-6-2 15-16,2 8-3 15,3 3-3-15,0 8-1 16,2 4 1-16,1 4 0 16,-2 6-2-16,3 3-6 15,-5 0-2-15,-4 16-8 16,-7 7-2-16,-8 12 0 16,-7 8 0-16,-14 24-1 15,-8 25-5-15,-4 24-31 16,10 6-33-16,26-3-55 15,17-12-95-15,20-34-318 16,4-11-667-16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08:50.5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5366 13657 730 0,'0'0'227'0,"0"0"-126"16,0 0 16-16,0 0 14 15,0 0 9-15,0 0-28 16,-8 0-56-16,8 1-16 15,13 0 8-15,10 0 1 16,8-1 24-16,8 0-2 16,6 0-8-16,4-14-14 0,3-6-16 15,3-3 4 1,0-4-16-16,-2-3-10 0,1 2-2 16,-8 1-9-16,-9 3-19 15,-6 4-7-15,-8 3-36 16,-8 6-27-16,-5 5-62 15,-7 2-102-15,-3 4-30 16,-3 0-43-16,-10 7-337 0</inkml:trace>
  <inkml:trace contextRef="#ctx0" brushRef="#br0" timeOffset="223.2231">5512 13694 78 0,'0'0'846'16,"0"0"-733"-16,0 0-93 0,0 0 6 15,0 0 100-15,0 0 15 16,119-4-28-16,-74-10-25 16,4-3-29-16,3-4-27 15,-4 0-18-15,0 0-14 16,1 0-52-16,-15 5-150 15,-7 8-202-15</inkml:trace>
  <inkml:trace contextRef="#ctx0" brushRef="#br0" timeOffset="1164.8054">4062 15400 965 0,'0'0'237'16,"0"0"-203"-16,0 0 11 15,0 0 40-15,0 0 38 16,0 0-40-16,91-23 5 16,-39 3-14-16,8-4-27 0,5-4 1 15,2-2-3 1,2 0-9-16,-5-2-10 0,-6 6-16 15,-8 2-8-15,-6 5 2 16,-11 4-4-16,-11 4-56 16,-10 5-64-16,-7 6-94 15,-8 0-67-15,-15 11-123 16,-10 3-409-16</inkml:trace>
  <inkml:trace contextRef="#ctx0" brushRef="#br0" timeOffset="1405.4555">4146 15652 1026 0,'0'0'178'0,"0"0"-163"16,0 0-12-16,95-27 78 15,-46 5 23-15,8-4-1 16,2-3-2-16,-1 0-33 15,-2 1-10-15,-1 2-30 16,-6 5-16-16,-7 2-12 16,-5 5-17-16,2 5-102 15,-12 4-160-15,-9 2-265 0</inkml:trace>
  <inkml:trace contextRef="#ctx0" brushRef="#br0" timeOffset="3536.5053">8295 15325 643 0,'0'0'199'0,"0"0"-149"0,0 0-19 16,0 0 41-16,0 0 81 15,0 0 31-15,86-14-30 16,-41-9-42-16,9-7-23 16,7-8-25-16,6-5-5 15,3-1-4-15,0-2-12 16,-4 6-17-16,-5 1-8 15,-7 7-11-15,-9 6-6 16,-9 6-1-16,-8 8-12 16,-7 10-81-16,-9 2-85 15,-12 17-181-15,0 8-47 16,-9 1-447-16</inkml:trace>
  <inkml:trace contextRef="#ctx0" brushRef="#br0" timeOffset="3789.8556">8552 15559 1013 0,'0'0'285'15,"0"0"-240"-15,0 0-44 16,0 0-1-16,95-57 74 15,-52 23-10-15,4-7 7 16,5-3-15-16,4-1-29 16,2 5-17-16,-6 4-10 15,3 10-163-15,-17 10-195 0,-21 12-583 16</inkml:trace>
  <inkml:trace contextRef="#ctx0" brushRef="#br0" timeOffset="8633.2645">6128 10503 386 0,'0'0'126'0,"0"0"-64"16,0 0 26-16,0 0 26 16,0 0-9-16,0 0-21 0,-27-11-17 15,20 8-14-15,5 1 9 16,-4 1-10-16,1-1 2 15,-2 2-3-15,0 0-14 16,-2 0-5-16,-2 0 0 16,2 0-13-16,-3 9 7 15,0 0-5-15,-4 3-11 16,2 2-2-16,-3 3 0 16,-3 1 0-16,1 1 1 15,-2 5 3-15,-1-4-2 16,2 2 0-16,2-2 0 15,3-3 2-15,2-1-3 16,4-3 1-16,2-1-3 0,1 0 2 16,1-1-8-1,1 4 5-15,-1 0-6 0,1 2 1 16,-2 1-1-16,0 1 1 16,3 1 6-16,-2-2-6 15,2 2 0-15,-1-1 5 16,1 4-5-16,0-1 1 15,0 4 5-15,1 1-1 16,1 1 1-16,-2 0-6 16,3 1 5-16,-1-3-4 15,1 1-1-15,0-1 0 16,0-4 6-16,0 1-7 16,0-2 1-16,7-2 0 15,5 1 0-15,0 0 0 16,4 1 0-16,4-4-1 0,4 3 0 15,2-2 1 1,4-1 0-16,0 1 0 0,0-1 5 16,3-3-3-16,-2 1-2 15,-1-4 0-15,1 0 0 16,2-2 5-16,1-1 0 16,0 0-4-16,1 0 6 15,-1-3-7-15,-1 1 0 16,-3-3 0-16,-2 0 0 15,-3 0 6-15,-1-3-5 16,-1 0 4-16,-1 0-5 16,-1 0 7-16,-3 0 0 0,4 0-7 15,-3-3 12-15,0-3-5 16,0 0 5-16,-4-5 0 16,4 1-3-16,-3-3 3 15,-2-2-1-15,1-2 4 16,-3-4 0-16,0-1-3 15,0-2-5-15,-2 1-2 16,-1 0-5-16,0 2 9 16,-3 1-9-16,-3 1 5 15,0-1 7-15,0 0-1 16,-3-3 1-16,0-2-2 16,0-3-3-16,-6-4-2 15,-2-2 0-15,-3 0-6 16,-1-3 0-16,-4-1 1 15,3 2-1-15,-4 2 2 0,1 0 0 16,-1 3-2-16,0 1 2 16,-3 4-1-16,3 2 1 15,-4 1-1-15,0 1 5 16,-4-1-4-16,4 3-1 16,-5-1 9-16,3 0-8 15,-1 3-1-15,4-1 0 16,1 4 10-16,0 3-2 15,1 0-1-15,0 0-8 16,-1 4 2-16,2 0 8 16,-1-1-10-16,3 2 1 15,-4 2 5-15,5-2-5 16,-4 2 1-16,2-4 4 0,0 5-6 16,1-2 0-16,-2-1 1 15,5 4 5-15,-2 0-6 16,4 0 1-16,0 0 0 15,0 3 2-15,5 0-2 16,-1 0 0-16,2 0 1 16,-1 0-1-16,0 0-1 15,0 0 1-15,2 0 0 16,-2 0 0-16,2 0 1 16,0 2-1-16,0 2-1 0,0-2 0 15,2 0-1 1,-2 0 0-16,2 2 1 0,-1-1-6 15,1 3-22-15,1 0-62 16,0 9-60-16,0-3-151 16,0 1-291-16</inkml:trace>
  <inkml:trace contextRef="#ctx0" brushRef="#br0" timeOffset="26278.8365">15103 12414 12 0,'0'0'137'0,"0"0"-75"0,0 0 14 16,0 0-17-16,0 0-7 16,-7-29-4-16,7 20 5 15,0 1 9-15,-1-1-24 16,1 3 1-16,-2 0 7 15,2 1 5-15,-1 2-5 16,-1 3 10-16,2-2 2 16,0 2-6-16,0 0-12 15,-1 0-8-15,1 0-10 0,0 0-22 16,0 2-17-16,0 10 17 16,10 9 19-16,3 8 26 15,3 8-11-15,0 6-6 16,2 6 25-16,-3 4-9 15,1 1 1-15,-2 2-9 16,-1-1-7-16,-3 0-2 16,-1-1-2-16,1-1 7 15,-4-2-9-15,-2 0 3 16,-1-2-17-16,2-1 4 16,-4-2-7-16,0-3 4 15,2-5-10-15,-1-3 1 0,-2-6 6 16,1-3-7-1,-1-6 1-15,2-4 1 0,-2-3-1 16,1-5 0-16,-1-2-1 16,2-4-1-16,-2 3-14 15,3-2 2-15,0-2 12 16,0 1 1-16,2 1 1 16,-1-2 15-16,5 1-6 15,0-1-4-15,1 3-5 16,7-3 12-16,-1 1 9 15,8-2-12-15,3 2-2 16,6-2 2-16,4 0 4 16,8 0 4-16,3 0-2 15,2 0-5-15,4-2 1 16,-1-6-2-16,-2-1 1 16,0-4-3-16,4-1 4 15,-3 0-11-15,1-3 7 0,2 1-7 16,1-1 0-1,1 0 6-15,0 0-7 0,-3 1 1 16,-1 4-1-16,-3 0 0 16,0 0 0-16,-5 2 0 15,-3 2 0-15,-2 0 0 16,-3-1-1-16,-1-2 1 16,-2 3-1-16,1-1 1 15,0 1-2-15,-2 0 2 16,1 0-1-16,-1 2 0 15,2 0-5-15,-3 1 5 0,-1 2 0 16,0 0 0 0,-5 1 1-16,0 1-1 0,-3 0 1 15,-1-1 0-15,-2 0-1 16,1 2 0 0,-1-3 1-16,-1 3-1 0,0 0-2 15,-1 0 2-15,-1 0 0 16,2 0 1-16,-1 0-1 15,1 0 1-15,-2 0 0 16,-1 0 0-16,-2 0 0 16,0 0 0-16,-1 0 0 15,-1 0 1-15,-1 0-1 16,0 0 0-16,-1 0 0 0,2 0 0 16,-1 0 0-16,0-2 1 15,-2 2-1-15,-1-1 1 16,-3 1-1-16,3-2 0 15,-2 2 0-15,-3-1 0 16,0 1 2-16,-1 0-1 16,-2-2 0-16,1 1 11 15,-1-2 0-15,0-2-2 16,0-3-1-16,0 0-8 16,0-3 5-16,-3-3-4 15,-4-3-1-15,-2 0 5 16,-1-3-5-16,-3-3 5 15,-1-1 4-15,-1-2 0 16,-2-2 5-16,2-2 1 0,-1 2 0 16,2 1-3-16,0 1-3 15,0 2 1-15,-1 3-11 16,0 1 10-16,-2 1-4 16,-2 0 0-16,-1 1-6 15,-3-1 1-15,-1 0-1 16,2-1 0-16,-3 2 2 15,-1 2-1-15,1-1-1 16,-2 5-1-16,-3-2-1 16,-1 5-4-16,-2 2 5 15,-3 0 1-15,-1 1-2 16,-3 3 2-16,1-2 1 16,-1 1 0-16,-2 1-1 15,0 1 2-15,-1-1-2 16,-5 1-7-16,-1 0 7 0,-5 2-6 15,-4 0 6-15,-5 0 1 16,-5 0-1-16,-4 4 0 16,-2 1 0-16,-4 2 0 15,2 0 1-15,-1-1-1 16,-1-2 6-16,3-1-6 16,2-2 6-16,5-1-4 15,8 0 4-15,8 1-6 16,6 1 0-16,5 2-5 15,2-1-9-15,4 3 26 16,2 1-12-16,0 0 0 0,3 1 0 16,1 2 1-1,2 1-1-15,0-2 2 0,6-1 0 16,0 1-2 0,3-3 0-16,5 1 1 0,1-2 0 15,0-1 5-15,1 1 0 16,2-1-4-16,1-2 8 15,2 1-3-15,0-2 6 16,4 1 1-16,-1-1-3 16,1-1 0-16,2 0-3 15,-1 0 1-15,1 0 0 16,0 0 1-16,0 0-3 16,0 0-1-16,0 0 1 15,0 0-5-15,0 0 4 0,0 0-5 16,0 0 0-16,0 0 0 15,0 0 7-15,0 0-8 16,0 0 1-16,0 0 1 16,0 0-1-16,0 0 1 15,0 0-1-15,0 0 0 16,0 0-1-16,0 0 1 16,0 0 1-16,0 0-2 15,0 0 0-15,0 0 0 16,0 0 0-16,0 0 0 15,0 0 1-15,0 0-1 16,0 0 0-16,0 0 1 16,0 0-1-16,0 0 1 15,0 0-1-15,0 0 0 0,0 0 0 16,0 0 0-16,0 0 0 16,0 0 0-16,0 0 0 15,0 0-1-15,0 0 1 16,0 0 0-16,0 0 0 15,0 0 0-15,0 0 0 16,0 0 0-16,0 0 0 16,0 0 0-16,0 0 0 15,0 0 0-15,0 0 0 16,0 0 0-16,0 0 1 16,0 0-1-16,0 0 0 15,0 0 0-15,0 0-1 16,0 0 1-16,0 0-9 15,0 0 8-15,0 0-5 0,0 0 5 16,0 0 0-16,0 0 0 16,0 0 0-16,0 0 1 15,0 0-1-15,0 0 0 16,0 0 1-16,0 0-1 16,0 0 1-16,0 0 0 15,0 0 0-15,0 0 0 16,0 0 1-16,0 0-1 15,0 0-1-15,0 0 1 16,0 0 0-16,0 0-1 16,0 0-5-16,0 0 4 15,0 0-6-15,0 0-3 16,0 0-4-16,0 0 4 0,0 0 0 16,0 0-3-16,0 0 1 15,0 0 0-15,0 0-5 16,0 0-2-16,0 0-4 15,0 0-6-15,0 0-14 16,0 0-31-16,0 0-46 16,0 0-76-16,0 0-21 15,0 0-119-15,6 0-282 0</inkml:trace>
  <inkml:trace contextRef="#ctx0" brushRef="#br0" timeOffset="28665.5578">16565 11115 337 0,'0'0'169'15,"0"0"-67"-15,0 0 21 16,0 0 15-16,0 0-18 15,0 0-45-15,0 0-41 16,0-5-23-16,0-5-10 16,0-5-1-16,0-3-29 0,0-9-48 15,0-34-57 1,0 8-67-16,-1-5-126 0</inkml:trace>
  <inkml:trace contextRef="#ctx0" brushRef="#br0" timeOffset="28835.6123">16503 10322 485 0,'0'0'106'16,"0"0"-53"-16,0 0 6 15,0 0 22-15,0 0-22 16,-13-76-30-16,13 66-16 16,0-4-13-16,0-5-17 15,0-23-71-15,7 3-86 0,-1-2-317 16</inkml:trace>
  <inkml:trace contextRef="#ctx0" brushRef="#br0" timeOffset="28986.5836">16437 9495 416 0,'0'0'87'16,"0"0"-54"-16,0 0-33 15,-19-95-46-15,18 59-57 0</inkml:trace>
  <inkml:trace contextRef="#ctx0" brushRef="#br0" timeOffset="29670.5648">17573 7603 335 0,'0'0'88'0,"0"0"-59"15,0 0-20-15,0 0 17 0,0 0 10 16,-2 79-17-16,10-54-12 16,0 3-6-16,3 6-1 15,2 7-33-15,7 28-30 16,-2-6-79-16,-2-5-123 0</inkml:trace>
  <inkml:trace contextRef="#ctx0" brushRef="#br0" timeOffset="29852.6068">17770 8825 566 0,'0'0'87'0,"0"0"-53"0,0 0 24 16,-2 76 7-1,2-58-33-15,0 0-16 0,0 2-16 16,0 13-23-16,0-6-100 15,0-1-181-15</inkml:trace>
  <inkml:trace contextRef="#ctx0" brushRef="#br0" timeOffset="30037.7499">17639 9888 580 0,'0'0'89'0,"0"0"-71"16,0 0-18-16,-29 99-1 0,22-55-45 15,2-8-78-15,2-4-139 16</inkml:trace>
  <inkml:trace contextRef="#ctx0" brushRef="#br0" timeOffset="30206.6643">17576 10535 451 0,'0'0'114'0,"0"0"39"15,0 0-51-15,17 75-22 16,-11-56-28-16,1 1-34 16,1-1-18-16,0 0-8 15,2 7-86-15,-2-7-27 16,1 0-105-16</inkml:trace>
  <inkml:trace contextRef="#ctx0" brushRef="#br0" timeOffset="30366.865">17688 11407 489 0,'0'0'89'15,"0"0"-86"-15,0 82-3 16,0-52-91-16</inkml:trace>
  <inkml:trace contextRef="#ctx0" brushRef="#br0" timeOffset="30565.2612">17549 12007 1081 0,'0'0'175'15,"0"0"-175"-15,0 0-3 16,0 0-39-16,0 0-23 16,0 0-187-16,0 0-297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11:13.5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11657 8470 1005 0,'0'0'209'15,"0"0"-100"-15,0 0-28 0,0 0-4 16,0 0-11-16,0 0-29 15,39-31 7-15,-10 14-13 16,6-3-12-16,4-1-18 16,1-2-1-16,3 3-9 15,-2 0-102-15,6 1-112 16,-13 3-123-16,-11 7-383 0</inkml:trace>
  <inkml:trace contextRef="#ctx0" brushRef="#br0" timeOffset="186.6153">11691 8690 897 0,'0'0'185'15,"0"0"-104"-15,0 0 25 16,0 0 4-16,0 0-66 16,0 0-20-16,0 0 13 15,75-50-8-15,-29 14-29 16,17-18-77-16,-11 7-151 15,-9 3-138-15</inkml:trace>
  <inkml:trace contextRef="#ctx0" brushRef="#br0" timeOffset="450.5889">11684 8158 880 0,'0'0'210'0,"0"0"-109"0,0 0-72 16,0 0-27-16,0 0 22 16,159-10 27-16,-51 8 33 15,-2 2 3-15,-21 0-52 16,-27 2 9-16,-18 11-18 16,2 8-6-16,0 5-4 15,-1 9-4-15,-15 11-2 16,-20 17 10-16,-21 30-5 15,-52 38-3-15,-42 26-12 16,5-29-153-16,-4-17-515 0</inkml:trace>
  <inkml:trace contextRef="#ctx0" brushRef="#br0" timeOffset="9087.4174">17006 7489 694 0,'0'0'192'15,"0"0"-116"-15,0 0-32 16,0 0 84-16,91-31-6 16,-59 20-35-16,1 0-19 15,2 2-24-15,-2-3-15 16,-1 3-2-16,-2-2-5 16,-4 2-6-16,-1 0-3 15,-6 1-4-15,-1-1-8 0,-4 2 0 16,-3-1 0-16,-1 3-1 15,-7 1-17-15,3 3-59 16,-6 1-76-16,0 0-86 16,0 0-163-16</inkml:trace>
  <inkml:trace contextRef="#ctx0" brushRef="#br0" timeOffset="9400.5183">17062 7648 955 0,'0'0'166'0,"0"0"-86"0,0 0 30 16,102-37 35-16,-57 19-37 15,1 1-30-15,-1 0-18 16,-2 1-22-16,-3 2-16 16,-5 4-11-16,-1-1-5 15,-6 4-5-15,-4 1-1 16,-9 1-27-16,-3 5-68 16,-12 0-159-16,0 0-49 15,-16 0-228-15</inkml:trace>
  <inkml:trace contextRef="#ctx0" brushRef="#br0" timeOffset="10086.2017">17049 7292 408 0,'0'0'172'15,"0"0"-21"-15,0 0 8 16,0 0 26-16,0 0 18 16,0 0-19-16,0 0-34 15,0-17-41-15,0 17-35 16,-2 0-17-16,0 4-23 16,-3 12-18-16,-3 7 2 15,-2 4 13-15,0 3 11 16,-1 3-10-16,-3 1-11 15,4-3-8-15,-3 2-7 0,3-3 1 16,-1-4-5-16,2-1 6 16,3-1-7-16,2-4-1 15,2-2 0-15,1-2 0 16,1-2 0-16,0-2 0 16,0 1 0-16,0-2-1 15,4-1 1-15,4 0 0 16,2-1 0-16,2-1 0 15,7-2 18-15,6-3 19 16,4 1 12-16,7-4 5 16,3 0 2-16,1-4-11 15,0-8-5-15,-3-2-2 16,-2 1-2-16,-7-1-12 16,-4 5-6-16,-7-1-8 15,-4 3-4-15,-6 3-5 16,-4 3 0-16,-2-2 0 0,1 3-1 15,-2 0-18-15,0 0-50 16,-2 0-69-16,-8 0-121 16,-4 0-396-16</inkml:trace>
  <inkml:trace contextRef="#ctx0" brushRef="#br0" timeOffset="11837.4266">17686 7265 924 0,'0'0'175'16,"0"0"-87"-16,0 0-45 15,0 0-2-15,0 0 47 16,148-111-24-16,-28 31 0 15,18-10-10-15,2 1-6 16,-15 6-6-16,-19 8 3 0,-8 0-14 16,-6 0-3-16,-6 0-11 15,-14 0 6-15,-17 10-2 16,-15 9-1-16,-12 11 7 16,-4 3 2-16,2-8-3 15,-5-2-11-15,0-3-6 16,-10 9 10-16,-9 7 3 15,-2 5-5-15,-6 5-6 16,-9 2-10-16,-6 4 5 16,-1 5-4-16,1 3-2 15,0 4-14-15,3 4-6 16,5 5-5-16,5 0-2 0,2 1-6 16,4 1-4-1,2 0-10-15,0-2-20 0,0 2-26 16,11 0-32-16,10-3 58 15,3-1 15-15,8 1-37 16,9-1-61-16,-8 1-44 16,-8 0-88-16</inkml:trace>
  <inkml:trace contextRef="#ctx0" brushRef="#br0" timeOffset="12090.6403">18963 5766 687 0,'0'0'120'0,"0"0"-45"15,0 0 19-15,0 0 0 0,0 0-29 16,82-31-9-16,-49 31-12 16,1 6-2-16,-1 13-19 15,0 6 6-15,-7 6-12 16,-6 2 2-16,-10 2-6 15,-7 3-12-15,-3 1 8 16,-3 0-9-16,-17 3-76 16,1-9-122-16,5-12-148 0</inkml:trace>
  <inkml:trace contextRef="#ctx0" brushRef="#br0" timeOffset="12648.9215">19445 5988 816 0,'0'0'136'0,"0"0"-28"16,0 0 9-16,0 0 14 16,0 0 33-16,0 0-61 15,0 0-58-15,52-88-28 16,-48 47-2-16,-4-19-6 15,-9-27 4-15,-28-22-2 16,-9-10-2-16,0 21-3 0,8 26 4 16,11 29 0-16,8 15 11 15,-2 5 40-15,3 2 17 16,3 6-18-16,5 13-4 16,6 2-45-16,0 14-11 15,2 20-1-15,2 15 0 16,4 21 1-16,21 17 0 15,6-5 0-15,4-9 0 16,5-15 0-16,-1-17-1 16,6-2 0-16,5-3-12 15,-5-15 3-15,-5-8-25 16,-10-13-6-16,-6-3 13 16,-10-16 12-16,-4-9 8 15,-4-5 7-15,-5-1 1 16,-1 5 1-16,0 5 5 0,0 7 8 15,0 8 10-15,0 8-1 16,0 1-23-16,3 2 0 16,5 14-1-16,4 7 0 15,3 2 0-15,-3-1 0 16,1 0 0-16,-4-7-37 16,-4-9-96-16,-4-6-194 15,-1-2-280-15</inkml:trace>
  <inkml:trace contextRef="#ctx0" brushRef="#br0" timeOffset="12805.6167">19591 5297 426 0,'0'0'80'0,"0"0"-36"15,0 0-19-15,0 0-16 16,109 100-9-16,-74-72-84 15,-8-3-299-15</inkml:trace>
  <inkml:trace contextRef="#ctx0" brushRef="#br0" timeOffset="13885.7248">19805 5484 530 0,'0'0'212'15,"0"0"-8"-15,0 0-109 16,0 0-38-16,0 0 28 15,0 0 8-15,29 83 10 0,-10-50-24 16,4 3-13-16,-3-1-25 16,3-2-17-16,-5-5-15 15,-2-7-9-15,-5-6 0 16,-2-6 2-16,-4-9-1 16,0 0 13-16,-1-14 4 15,-1-13-9-15,2-5 3 16,0-2-12-16,2-2 1 15,0 2 8-15,1 5 4 16,1 5 0-16,3 5 8 16,-3 5 6-16,-3 8-5 0,4 2-4 15,-3 4-17-15,6 0 1 16,1 9-1-16,6 6 11 16,2 4-11-16,5 1 7 15,1-1-8-15,4-3 1 16,0-3 0-16,1-7-1 15,0-6 0-15,-3 0 0 16,-3-11-7-16,-7-10-22 16,-4-6 5-16,-10-4-6 15,-6-2 22-15,0-1 1 16,-9 3 7-16,-8 4 0 16,-5 6 8-16,1 6-2 15,-1 8 4-15,4 7 1 0,0 0-4 16,4 6-7-1,7 14 0-15,1 3-1 0,6 7-9 16,0 0 8-16,18 1-4 16,7-3 5-16,8-5-9 15,9-6-41-15,5-9-82 16,7-8-18-16,0-5 34 16,0-18-63-16,-7-8-15 15,-14-5 35-15,-9 2 72 16,-15-4 88-16,-9 6 52 15,0 2 130-15,-6 9 10 16,-9 5-11-16,-2 6-33 16,1 6-7-16,1 4-63 15,-1 0-25-15,4 15-33 16,-1 7-11-16,5 8-3 0,5-1-5 16,3 2 7-1,0 1-8-15,8-6 0 0,8-7 0 16,2-8-6-16,3-8 6 15,-1-3 0-15,0-8-10 16,-2-14-5-16,-5-4 1 16,-2-4-2-16,-5 1 14 15,-5 0 2-15,-1 5 0 16,0 4 12-16,0 5 11 16,0 6 12-16,-1 7 13 0,-2 2-16 15,0 0-30 1,0 11-2-16,-2 7 0 0,4 5 0 15,1 0 0-15,0-2-1 16,6-4-8-16,6-5 9 16,1-4-1-16,5-8-10 15,0 0 3-15,0-2-3 16,0-12 4-16,0-3 0 16,-1-3 7-16,-1 3 0 15,-2 0 1-15,-2 2-1 16,-1 5 9-16,-4 3 10 15,-2 3 3-15,-1 4-10 16,1 0-11-16,2 0-1 16,2 9 9-16,2 4-9 15,2 1 1-15,2-2-1 0,7-1-14 16,36-8-91 0,-3-3-122-16,1 0-258 0</inkml:trace>
  <inkml:trace contextRef="#ctx0" brushRef="#br0" timeOffset="14297.5924">21393 4860 1167 0,'0'0'148'0,"0"0"-142"16,0 0-6-16,0 0 61 0,59 99 24 15,-29-46-19 1,0 2-29-16,-5 2-21 0,-4-2-10 16,-9-2-5-16,-4-6-1 15,-4-8-45-15,-4-11-57 16,0-16 87-16,0-12 15 16,0-5 77-16,0-21-30 15,0-7 15-15,0-4 26 16,7 1-6-16,11 3-24 15,10 3-20-15,7 8-16 16,7 5-10-16,1 7-4 16,2 10-8-16,-7 0 0 15,-5 2 0-15,-9 13 1 16,-10 4-1-16,-13 3 0 16,-1 5-2-16,-21 3-21 0,-14 0-46 15,-9-3-64 1,-14-3-111-16,12-9-71 0,12-8-307 0</inkml:trace>
  <inkml:trace contextRef="#ctx0" brushRef="#br0" timeOffset="16040.1516">21906 5061 971 0,'0'0'157'0,"0"0"-56"15,0 0-7-15,0 0 57 0,-30 93-36 16,28-53-44-16,2 1-21 16,0 0-25-16,11-4-5 15,7-8-10-15,1-8 0 16,1-9-9-16,0-7 10 16,1-5-1-16,-3-12 0 15,0-12 5-15,-4-9-9 16,-3-4 2-16,-6-4-6 15,-5-4 8-15,0 0-3 16,-13 0-1-16,0 8-5 16,-4 10 5-16,6 10-3 15,2 13-2-15,3 4-1 16,0 10-13-16,3 13 11 0,3 6 1 16,0 0-20-1,12-1-33-15,8-6-20 0,7-6-2 16,2-7 9-16,4-9 18 15,3 0-2-15,-2-9-10 16,-3-12-22-16,-5-7 34 16,-8-1 33-16,-6-5 16 15,-5-1 38-15,-7 4 50 16,0 6 28-16,0 5-23 16,0 6 12-16,-2 9-16 15,-2 5-33-15,1 0-41 16,0 14-15-16,0 11-1 15,-1 8 0-15,4 4 1 0,0 4 0 16,0-7 0 0,10-3-1-16,5-6 1 0,0-5 0 15,3-9-1-15,4-6-12 16,5-5-9-16,-1-3-16 16,1-16-29-16,-4-10-11 15,-5-5 23-15,-8-4 26 16,-5-1 16-16,-5 2 10 15,0 7 3-15,0 11 8 16,0 8 13-16,0 8 19 16,0 3-29-16,0 0-11 15,0 17-1-15,3 3 0 16,6 4 0-16,1 2 0 16,3-1 0-16,4-4-6 15,0-4-66-15,2-10-50 16,-1-7-2-16,0 0 19 0,-2-17-9 15,-5-7 44-15,-5-8 51 16,-6-3 20-16,0-2 65 16,0 6 63-16,0 6 6 15,-3 8 2-15,1 8-5 16,2 9-70-16,0 0-60 16,0 15 0-16,0 11-1 15,0 6 1-15,6 4-1 16,1 3 1-16,-1-5 0 15,1-6 0-15,-1-6 0 16,-2-8 0-16,2-11-1 0,-2-3 10 16,1 0 62-1,2-14 15-15,3-9-46 0,3-2-22 16,-1-2 0-16,2 1-1 16,0 6-6-16,-1 7-1 15,-4 2-3-15,-1 6-8 16,-2 4 0-16,2 1 0 15,0 0-1-15,1 3 1 16,0 7-1-16,4 0-18 16,0 0-31-16,3-3-34 15,0-3-16-15,7-4-8 16,0 0-49-16,1-8-10 16,-4-8 18-16,-5-3 58 15,-6-4 58-15,-8 2 33 16,-1-3 71-16,0 2 45 0,-7 0 8 15,-6 5-15-15,0 3-13 16,1 5-12-16,-2 3-13 16,6 6-17-16,-4 0-6 15,2 5-27-15,-1 12-15 16,4 7-6-16,-2 6 0 16,5 1-6-16,4 3 5 15,0 0-1-15,0-5-15 16,5-3-53-16,7-10-29 15,-1-10 25-15,2-6 65 16,1-5-7-16,-4-19-23 16,-5-12 13-16,-5-18 26 15,0-28 21-15,-11-29 65 16,-4-5-12-16,0 18 2 0,7 29-7 16,7 37 20-16,0 15-4 15,-1 5-19-15,1 5-14 16,1 7-30-16,0 0-22 15,0 23-20-15,0 15 18 16,7 10 2-16,7 8-4 16,4 0 4-16,1-3-1 15,2-8-8-15,3-9 2 16,-2-8-3-16,2-12-5 16,-5-11-1-16,1-5 14 15,-5-9 2-15,-2-11 2 16,-2-5-1-16,-4 0 8 15,-1 3 1-15,-3 2 4 0,-3 6 6 16,0 5 8-16,0 6 1 16,0 3-8-16,0 0-21 15,0 7-13-15,0 9 11 16,-2 7 2-16,-4 2-1 16,4-2 0-16,0-1-6 15,2-6 6-15,0-5 0 16,0-4-5-16,0-6-2 15,3-1 8-15,6 0 6 16,0-3 10-16,3-8-15 16,3-2 5-16,-2 2-5 15,0 2 0-15,-4 1-1 16,-1 4 0-16,-1 1-1 0,-2 3-54 16,-3 0-54-16,3 0-35 15,0 0-79-15,-2 0-125 16,0 0-309-16</inkml:trace>
  <inkml:trace contextRef="#ctx0" brushRef="#br0" timeOffset="16340.7218">23197 4665 595 0,'0'0'194'0,"0"0"-134"16,0 0-59-16,0 0 56 15,0 0 66-15,0 0-42 0,0 0-30 16,78-11-27-16,-62-1 1 16,-2-2 45-16,-4-1 53 15,-4-2 3-15,-3 0 7 16,-3 3 4-16,0 2 3 16,0 7 7-16,0 5-40 15,0 0-61-15,0 9-45 16,0 20 0-16,0 10 5 15,0 22 18-15,2 19-14 16,-2 21-8-16,0 5-2 16,-15-28-110-16,-11-22-745 0</inkml:trace>
  <inkml:trace contextRef="#ctx0" brushRef="#br0" timeOffset="23208.8768">17926 11042 614 0,'0'0'179'16,"0"0"-33"-16,0 0-26 15,0 0-7-15,0 0-32 16,0 0-35-16,0 0-18 15,0 19 73-15,6 10 26 0,2 16-11 16,6 21-22 0,-1 22-5-16,0 23-13 0,-3 0 5 15,-4-21-14-15,-2-24-21 16,1-28-7-16,-2-6-16 16,2-1-4-16,-1-2-12 15,1 2 0-15,-2-12-6 16,0-6 1-16,-1-6-2 15,1-5-37-15,-3-2-54 16,0-2-62-16,0-10-110 16,-3-7-559-16</inkml:trace>
  <inkml:trace contextRef="#ctx0" brushRef="#br0" timeOffset="24061.1722">20635 10994 743 0,'0'0'201'16,"0"0"-52"-16,0 0-55 0,0 0-12 15,0 0 84 1,0 0-8-16,-4 96-44 0,14-42-19 15,3 8-15-15,1 1-18 16,-1 6 1-16,1-2 4 16,-1-3-21-16,-3-3-2 15,1-2-16-15,1-9-6 16,-2-5-6-16,-2-8-8 16,-1-10-7-16,-4-7 0 15,0-8 0-15,-3-5-1 16,0-4-60-16,0-3-79 15,-2 0-136-15,-9 0-611 0</inkml:trace>
  <inkml:trace contextRef="#ctx0" brushRef="#br0" timeOffset="25583.1415">19740 10674 225 0,'0'0'368'0,"0"0"-250"0,-94-7-76 16,40 5 46 0,-9 2 41-16,-17 0-19 0,-15 3-9 15,-16 10-7-15,10 0-11 16,20 3-11-16,22-2 0 16,11 2-10-16,-9 4-17 15,-10 5 6-15,-10 6 44 16,7 4-56-16,7 2-14 15,4 3-3-15,10 0-4 16,9 1-7-16,6 4 7 16,4 2-9-16,4 3 7 15,6 5 0-15,6 2 6 16,8 5-1-16,6 13 7 16,5 15-14-16,15-9-1 15,5-8-7-15,4-13 1 16,6-16-6-16,8 5-1 15,11 3 6-15,6-7 1 0,8-6 2 16,17-2-3-16,19-4 3 16,23-8 4-16,11-5-11 15,-3-9 23-15,-9-6-12 16,-18-5 0-16,-9 0-2 16,-19 0-1-16,-16 0-1 15,-13-2 0-15,-6-5 4 16,7-2 2-16,8-2 1 15,4-5-3-15,-4 0 8 16,0-3-11-16,-3-1 2 16,-3-4 3-16,-3 3-5 15,-2-1 1-15,-6-3 12 0,-1 3-1 16,-7-3 2 0,-3-6 0-16,-3 0 0 0,-1-9-1 15,-2-7 0-15,-3-4-4 16,-2-5-9-16,0 1-1 15,-5 2-7-15,-1 0-1 16,-6 6 8-16,-3 0-8 16,-4 2 8-16,-2-2-1 15,0 1-1-15,-14-4-6 16,-4 2 6-16,-1 3-6 16,-5 4 1-16,-3 1-2 15,-3 5 2-15,-1 1-1 16,-4 6-1-16,-5 3 6 0,-3 5-6 15,-7 0 6-15,-7 6-6 16,-3 6 0-16,-8 2 0 16,-15 6 0-16,7 0 0 15,-3 0 0-15,5 0 1 16,11 2-1-16,-6 3 0 16,5 0 0-16,0-1 0 15,3-2 0-15,-5 0 1 16,-11-1 0-16,-20 4-1 15,-30 10-23-15,-20 18-30 16,-22 22-78-16,32-4-166 16,14-1-547-16</inkml:trace>
  <inkml:trace contextRef="#ctx0" brushRef="#br0" timeOffset="90837.3839">24163 11506 185 0,'0'0'104'16,"0"0"-81"-16,0 0 42 15,0 0 24-15,-35-20 12 16,28 17 10-16,-1 0-13 15,-2 1-7-15,1-3-4 16,-2 3-10-16,-2-1-14 0,-3-1-8 16,-1 1 2-1,-1 0 1-15,-3 0-13 0,-3 2-12 16,-2 1-8-16,-4 0-4 16,-1 0 1-16,-5 0-2 15,-3 4 1-15,-4 5-10 16,-1 0 1-16,-1 4-2 15,-2 1 8-15,5 2-2 16,1-1 0-16,3 4 1 16,4-1-4-16,4 1 0 15,4 3 5-15,4 1-10 16,6 4-6-16,3 4 11 16,3 2 15-16,6 2 2 15,2 1-21-15,2 3-2 16,0 2-6-16,14 1-1 15,8 1 1-15,5 0 8 16,6 0-2-16,6-1 2 0,7-2 0 16,0-3-2-16,5-7-4 15,-1-6 16-15,0-10-9 16,-1-6 19-16,-2-7 2 16,-5-1-5-16,-1-4-12 15,-4-10 2-15,0-8 12 16,-1-7 2-16,-4-6 10 15,2-9-8-15,-3-7 7 16,-3-4-14-16,-4-2-7 16,-4-1 6-16,-4 1-5 15,-2 2 0-15,-3 2-7 16,-5 5 1-16,-1 4 0 16,-5 5-2-16,0 6-4 0,-6 6 8 15,-13 2-9-15,-7 7-1 16,-8 3-5-16,-11 7 0 15,-10 8-16-15,-6 0-48 16,-26 27-88-16,19 3-93 16,9 0-288-16</inkml:trace>
  <inkml:trace contextRef="#ctx0" brushRef="#br0" timeOffset="104931.9407">13053 13443 465 0,'0'0'134'0,"0"0"-49"16,0 0 49-16,0 0-17 16,0 0-18-16,0 0-11 0,-43-20-19 15,34 18 1 1,3-1 1-16,-3 1-7 0,0 2-2 15,-2 0-10-15,-2 0-1 16,0 0 3-16,-6 0-16 16,2 0-6-16,-3 0-9 15,1 0-1-15,0 5 3 16,-2 0-6-16,2 2-7 16,-1 2-2-16,-1 1-4 15,0 0-5-15,0 5 9 16,1-1-9-16,-1 0 0 15,1 3-1-15,1 0 6 16,0 0-6-16,2-2 2 16,-1 2-1-16,3-1 0 15,0 1 0-15,0 2 0 0,0-1 1 16,2 1 0-16,-2 3 0 16,2 0-1-16,0 3-1 15,0 0 1-15,0 0 0 16,3 1-1-16,2 1 1 15,0-1-1-15,4 4 1 16,0-1-1-16,4 4 0 16,0 1 0-16,0 4 1 15,13 2 0-15,4 1 0 16,3 1 0-16,4-4 0 16,1-2 9-16,1-3-9 15,0-5 5-15,2-4-5 16,2-1 0-16,3-5 5 15,-1-4 1-15,4-1-1 16,1-4 0-16,1-2 1 0,5-2-6 16,0-2 9-16,0-3-1 15,3 0-2-15,-2-5 4 16,-1-7-1-16,-4-7 6 16,1-3-3-16,-1-6 6 15,-2-5-1-15,-2-3-8 16,-1-4 0-16,-4 1-4 15,-5-3 0-15,-6 1 4 16,-4 1 6-16,-4-1 8 16,-4 1-4-16,-2-2 5 15,-5 1-5-15,0 0-3 16,0 2 2-16,-5 1-2 16,-7 1 0-16,-1 1 4 0,-5 3-2 15,0 0-1-15,-6 1 1 16,-3 2-8-16,-2 3-10 15,2 3 9-15,-3 2-9 16,2 3 13-16,-2 2-13 16,3 3-1-16,-2 0 8 15,5 3-8-15,-2 2 1 16,2 1-1-16,-3 2-1 16,0 4 0-16,-3 2 1 15,-1 0-1-15,-6 14-39 16,-8 12-58-16,-35 43-80 15,8-3-145-15,0 2-520 0</inkml:trace>
  <inkml:trace contextRef="#ctx0" brushRef="#br0" timeOffset="108044.326">12734 659 801 0,'0'0'107'16,"0"0"-70"-16,0 0-3 0,0 0-24 15,0 0-9-15,0 0 9 16,-11 3 1-16,11 4-10 16,6 7 15-16,5 4 12 15,5 5 2-15,1 5-5 16,5 5-1-16,6 3 2 16,4 8-8-16,5 7 12 15,6 6-2-15,2 9-4 16,6 2 2-16,-1 2 0 15,3 3-5-15,0-4-5 16,1-1 4-16,-3-4-1 16,-2-3-8-16,0-6 2 15,-4-4-5-15,-3-4-7 16,1-7 12-16,-3-1-4 16,-1-8-2-16,3-3 2 15,-3-4-3-15,1-6 0 16,0-3 2-16,-1-6-6 0,-4-1 8 15,2-5-4-15,-3-3 5 16,-2 0 10-16,-2 0-2 16,-1-11-1-16,-2-1 10 15,1-4 3-15,0-4-4 16,-2 0 8-16,0-8-8 16,-2-1-4-16,-4-5-6 15,1-3 4-15,-1-2 1 16,-1-2-10-16,-3-1 5 15,-1-3-1-15,1-3-4 16,-2 1-6-16,0-1-5 16,-3 0 11-16,-1 0-3 15,-1 2 1-15,-1-1-3 0,-4 2 4 16,0 0-3-16,1 3 4 16,-5-2 4-16,0 2 6 15,0 3 6-15,0-1-10 16,0-2-1-16,-6 1-2 15,-3 2-5-15,0-1-4 16,-2 1 0-16,-2-2-5 16,1 5 6-16,-3 2-6 15,2 0 0-15,0 5 0 16,1 3 1-16,-1 0-1 0,0 3 5 16,1 1-6-16,1 2 1 15,2 4-1-15,-2-1 0 16,2 3 2-1,2-1-1-15,-1 2 0 0,2 2 0 16,-1 1 1-16,0 1-1 16,2 0-1-16,0 1 0 15,1-2 0-15,1 4 1 16,-1 0-1-16,2 3 0 16,1 0 0-16,-1 3 0 15,2 0-1-15,0 0 0 16,0 0-5-16,0 0 5 15,0 0-9-15,0 0 9 16,-1 0-6-16,1 0-4 16,0 0 10-16,0 0-12 0,0 0 4 15,0 0-2-15,0 0 0 16,0 0-5-16,0 0-2 16,0 1-5-16,0 6 8 15,0-1 6-15,0 1 1 16,1 0-3-16,1 2-5 15,1-1-1-15,-2-2 1 16,3 0-3-16,-2 0 0 16,-1 1 2-16,1-3 1 15,-1 1 3-15,0-1-4 16,1-2-15-16,0 1-9 16,-1 0-28-16,1-1-30 15,0 3-65-15,-2 4-65 0,0 1-86 16,0-1-273-16</inkml:trace>
  <inkml:trace contextRef="#ctx0" brushRef="#br0" timeOffset="118210.2475">18490 17679 955 0,'0'0'217'16,"0"0"-159"-16,0 0-44 16,0 0 18-16,0 0 9 15,0 0-15-15,79-14-13 16,-66 26-7-16,-5 10 5 15,-5 6 33-15,-3 5 15 16,0 2 2-16,0 2-5 16,-5-4-7-16,-2-6-7 15,-2-7-5-15,5-7-11 16,1-7-10-16,1-6-1 0,2 0-5 16,0-12-3-1,0-12-7-15,3-6 0 0,12-8 0 16,3-3-20-16,1 1-5 15,-1 3 12-15,-2 2-2 16,-5 6 7-16,-2 0 2 16,-5 5 5-16,-2 5 1 15,-2 5 8-15,0 6 5 16,0 5 19-16,0 0 9 16,0 3-2-16,0 0-4 15,-4 13-5-15,-1 7-8 16,1 6 1-16,2 8 5 15,2 2 7-15,0-1-4 16,5-4-11-16,8-5 1 16,-1-6-11-16,9-9-1 0,1-6 1 15,1-5 1-15,3 0 5 16,1-12-4-16,2-12-4 16,-4-2 1-16,-1-1-1 15,-5-1-8-15,0 3 0 16,-5 2 0-16,-1 6-15 15,-4 3-48-15,-1 6-72 16,-8 4-80-16,0 4-186 16,0 0-375-16</inkml:trace>
  <inkml:trace contextRef="#ctx0" brushRef="#br0" timeOffset="122559.3887">21994 13162 1051 0,'0'0'97'0,"0"0"-97"15,0 0-65-15,0 0 65 16,86-41 24-16,-49 41 4 16,2 17-5-16,-2 12-7 15,-7 9-5-15,-12 8-3 16,-12 5-7-16,-6 5 15 16,-10 0 7-16,-20 0 0 15,-3-1 5-15,-4-9 2 16,1-5 17-16,3-12 8 15,12-11 10-15,5-10 9 16,10-8 6-16,6-9-8 0,0-20-55 16,8-13-17-16,14-8-13 15,6-1-8-15,6 0-8 16,1 3-3-16,-4 4 9 16,-4 3 10-16,-6 5 13 15,-8 4 0-15,-3 3 1 16,-5 9 17-16,-2 6 22 15,-3 8 27-15,0 6-1 16,0 0-38-16,0 20-27 16,-6 14 8-16,-3 11 30 15,2 10 34-15,2 1-4 16,4-5-12-16,1-4-20 16,1-11-9-16,20-8-7 0,10-11-14 15,29-17 2 1,39-10-9-16,48-44-66 0,-12 3-227 15,-15-5-664-15</inkml:trace>
  <inkml:trace contextRef="#ctx0" brushRef="#br0" timeOffset="123396.9829">23548 12939 971 0,'0'0'148'0,"0"0"-106"15,0 0-9-15,0 0 44 16,0 0-15-16,0 0-7 15,112-45-17-15,-75 54-6 16,1 10-10-16,-6 10 5 16,-8 4-11-16,-11 6-3 0,-11 3-5 15,-2 3 3-15,-15 0 1 16,-9-4-6-16,-1-3-5 16,-1-11 9-16,6-8-4 15,6-11 2-15,7-8 15 16,7-5 29-16,0-24-36 15,10-12-16-15,13-8-36 16,9-2-14-16,1 1-28 16,1 6 4-16,-4 5 30 15,-7 6 30-15,-5 4 13 16,-8 5 1-16,-6 6 30 16,-4 4 53-16,0 7 6 15,-5 4-2-15,-11 3-23 0,-4 9-21 16,-4 13-17-1,1 11 15-15,2 5 15 0,9 8-2 16,8-3-22-16,4-2-17 16,12-4-14-16,15-7 0 15,6-7 13-15,4-9-14 16,7-9 0-16,3-5-28 16,17-31-77-16,-12-3-111 15,-11-5-312-15</inkml:trace>
  <inkml:trace contextRef="#ctx0" brushRef="#br0" timeOffset="123697.753">23951 12448 1028 0,'0'0'189'0,"0"0"-145"15,0 0-33-15,0 0 39 16,0 0 48-16,0 0-15 15,0 0-39-15,52-42-21 16,-33 42-1-16,-4 8-8 16,0 11 5-16,-7 9 19 15,-7 9 29-15,-1 7-8 16,-1 7 18-16,-14 2-4 16,0-2 1-16,1-5-7 0,5-9-13 15,8-10-17 1,1-12-19-16,27-10-9 0,34-7 0 15,66-40-9-15,-9-2-87 16,-5-5-313-16</inkml:trace>
  <inkml:trace contextRef="#ctx0" brushRef="#br0" timeOffset="175867.1224">22237 12548 993 0,'0'0'136'0,"0"0"-97"16,-105-6-30-16,65 6 4 16,3 5 17-16,1 12 11 15,2 12 4-15,-6 10-5 16,-7 22-11-16,-16 21-1 15,-15 29-5-15,-6 12 0 0,3 10 3 16,13 0 8 0,15 0 1-16,18 4 3 0,23 5 7 15,18-4-6 1,43-8 2-16,33-9-21 0,27-20 2 16,22-13-4-16,13-20-1 15,3-21-1-15,-5-19-1 16,-9-18-2-16,-12-10 5 15,-14-7-4-15,-26-15-1 16,-18-8 12-16,0-24 34 16,-2-32 3-16,-5-28-13 15,2-30-12-15,-28-12 0 16,-23 4 0-16,-7-7-6 16,-37 6-11-16,-21 3-3 15,-16 9-7-15,-9 7-9 0,0 17 0 16,15 30 8-1,14 24-3-15,10 29 0 16,2 15-5-16,-22 6 0 0,-27 13-1 16,-38 49-9-16,-14 45-53 15,-9 44-85-15,34-19-99 16,24-18-377-16</inkml:trace>
  <inkml:trace contextRef="#ctx0" brushRef="#br0" timeOffset="176791.939">23344 14457 1128 0,'0'0'115'0,"0"0"-96"16,-93 26-18-16,59-3-1 15,7 5 81-15,12 0 6 16,10-1-22-16,5-4-37 16,14-2-18-16,19-3-8 15,10-2 6-15,5-4-7 16,5-2 6-16,1-1-6 15,-9-2 0-15,-7 3-1 16,-14 4 1-16,-10 4 0 16,-14 9 0-16,-2 8 5 15,-24 9 7-15,-13 4-5 16,-12 3 0-16,-4-3 0 16,-3-4 0-16,4-10-8 15,12-9 0-15,19-20-43 16,12-5-132-16,11-4-178 0</inkml:trace>
  <inkml:trace contextRef="#ctx0" brushRef="#br0" timeOffset="177265.0435">23825 14275 905 0,'0'0'227'0,"0"0"-173"15,-119 4-37-15,66 11 83 0,6 7 61 16,7 3-56-16,11 0-40 16,13 0-30-16,15 1-26 15,1-2-9-15,17-4-5 16,12-5-30-16,4-5-23 16,1-6-22-16,-4-4 4 15,-3-3 15-15,-11-14 13 16,-9-3 48-16,-7-5 3 15,0-3 45-15,-8 5 29 16,-4 3 38-16,2 7-13 16,3 7 14-16,4 6-16 15,3 6-55-15,0 22-23 16,24 25 19-16,4 4 28 16,8 9-1-16,6 4-37 15,-5-11-9-15,2 6-10 0,-5-7-4 16,-7-6-7-16,-8-13 0 15,-8-11 1-15,-5-16-1 16,-6-12 1-16,0-12 15 16,-9-40-17-16,-18-32-11 15,-3-5-35-15,3 9-62 16,8 12-25-16,19 15-20 16,0 9-117-16,4 3-233 0</inkml:trace>
  <inkml:trace contextRef="#ctx0" brushRef="#br0" timeOffset="177563.5845">24183 13925 1517 0,'0'0'227'0,"0"0"-167"16,0 0 7-16,0 0 61 16,-86 96-1-16,75-17-22 15,8-3-18-15,3-6-26 16,14-11-21-16,16-19-24 16,10 1-15-16,8-5 5 0,10-10-6 15,1-15-12 1,0-11-57-16,-4-5-74 15,5-44-133-15,-14 3-295 0,-13 0-604 16</inkml:trace>
  <inkml:trace contextRef="#ctx0" brushRef="#br0" timeOffset="177967.1423">24602 13911 608 0,'0'0'641'0,"0"0"-462"15,0 0 48-15,0 0-2 16,0 0-40-16,0 0-85 16,0 0-56-16,-71 49-8 15,64-8-2-15,2 8-8 16,2 1-15-16,3-1-11 0,0-3 0 15,-2-2-57-15,1-8-84 16,-4-1-104-16,1-12-256 16,-5-12-154-16</inkml:trace>
  <inkml:trace contextRef="#ctx0" brushRef="#br0" timeOffset="178130.3698">24358 13965 1122 0,'0'0'361'0,"0"0"-265"15,0 0-68-15,0 0 15 16,91 19 60-16,-48 1-38 16,9 2-22-16,1-1-27 15,1-1-16-15,-4-1-31 16,4-2-140-16,-16-7-218 16,-12-3-609-16</inkml:trace>
  <inkml:trace contextRef="#ctx0" brushRef="#br0" timeOffset="178341.6086">24541 13297 1435 0,'0'0'177'0,"118"97"-122"15,-24-2 91-15,0 20 13 16,-27 11-36-16,-38-1-78 15,-29 0-18-15,-41 15-23 16,-36 15-4-16,-44 16-173 0,16-39-223 16,-14-19-479-16</inkml:trace>
  <inkml:trace contextRef="#ctx0" brushRef="#br0" timeOffset="178993.1962">23455 15593 851 0,'0'0'259'0,"0"0"-117"15,0 0 49-15,0 0 4 16,0 0-1-16,32-81-15 16,51 3-25-16,37-22-36 15,13-4-17-15,-2 8-27 0,-16 16-24 16,-24 13-18-16,-17 10-19 15,-16 11-6-15,-15 11-1 16,-7 7-6-16,-3 1 0 16,-3 6-45-16,-8 9-59 15,-22 31-106-15,-3 16-111 16,-20 12-377-16</inkml:trace>
  <inkml:trace contextRef="#ctx0" brushRef="#br0" timeOffset="179189.2833">23534 15855 1562 0,'0'0'281'0,"111"-107"-206"16,-7 13-49-16,11-10 40 15,-12 15 34-15,-26 26-57 16,-32 23-43-16,9 1-30 15,-12 6-188-15,-12 9-399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13:38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3999 8045 1160 0,'0'0'145'0,"0"0"9"15,0 0 51-15,0 0-34 16,0 0-77-16,0 0-59 16,-15 12-28-16,54 63 36 15,19 28 37-15,5 9-28 16,-2-8-29-16,-9-24-17 16,-16-27-5-16,-6-13-1 15,-6-5-10-15,-2 2-138 0,-4 13-94 16,-6-7-167-16,-12-11-262 15</inkml:trace>
  <inkml:trace contextRef="#ctx0" brushRef="#br0" timeOffset="303.4207">4065 8833 1096 0,'0'0'233'16,"0"0"-166"-16,0 0-50 15,0 0 40-15,0 0 34 16,126 6-5-16,-67-7-6 15,11-13-24-15,2-8-34 16,3-3-12-16,-4-4-9 16,-6-7-1-16,-8-3-6 0,-17-4-33 15,-11-2 1-15,-16 0 24 16,-10 4 14-16,-3 6 1 16,0 10 64-16,-2 8 33 15,1 10 49-15,1 7-67 16,0 0-66-16,12 16-13 15,15 6 5-15,4 3 10 16,5 0-8-16,1 0-8 16,-2-5-7-16,-16 3-158 15,-4-8-204-15,-15-5-814 0</inkml:trace>
  <inkml:trace contextRef="#ctx0" brushRef="#br0" timeOffset="781.6347">904 8724 1363 0,'0'0'238'16,"0"0"-48"-16,0 0-41 16,0 0-102-16,0 0-47 15,0 0 1-15,66 81 18 16,-26-36-1-16,0 2-8 0,-4 0-4 15,-3-2-6-15,-3 2-115 16,-8-13-176-16,-9-11-421 0</inkml:trace>
  <inkml:trace contextRef="#ctx0" brushRef="#br0" timeOffset="1086.0959">582 8514 64 0,'0'0'1050'16,"0"0"-903"-16,0 0-19 16,0 0-79-16,0 0-17 15,0 0 23-15,20 95-11 0,9-72-24 16,-2-6-11-16,-3-6 1 16,-5-10-1-16,-8-1-2 15,-8-12 56-15,-3-15 73 16,-12-7-53-16,-18-6-37 15,-11-2-8-15,-3 0-15 16,-7 3-15-16,6 9 6 16,4 8-14-16,17 10-6 15,9 9 5-15,12 3-43 16,3 17-133-16,36 22-59 16,1-4-83-16,3-5-517 0</inkml:trace>
  <inkml:trace contextRef="#ctx0" brushRef="#br0" timeOffset="1284.0094">846 8322 871 0,'0'0'546'16,"0"0"-460"-16,0 0-60 15,0 0 9-15,90 93 37 16,-38-47 13-16,4 4-44 15,1 0-27-15,4 4-14 16,20 5-26-16,-14-12-226 16,-12-17-308-16</inkml:trace>
  <inkml:trace contextRef="#ctx0" brushRef="#br0" timeOffset="1486.4002">1341 8439 1245 0,'0'0'269'0,"0"0"-52"0,0 0-131 16,0 0-61-16,0 0 54 16,57 94 12-16,-20-48-23 15,4 4-23-15,9 4-20 16,-2 4-15-16,-2 3-9 16,-1-2-1-16,-5-3-136 15,-4-9-137-15,-12-16-298 16,-14-16-498-16</inkml:trace>
  <inkml:trace contextRef="#ctx0" brushRef="#br0" timeOffset="1714.953">1355 8431 918 0,'0'0'196'0,"0"0"-44"15,0 0-39-15,21-73-6 16,5 53-18-16,4 3-8 15,1 4-25-15,-1 8-26 16,-3 5-28-16,-4 12-2 16,-7 14 18-16,-10 9 7 15,-6 8 13-15,0 3-2 16,-9 0-9-16,-12 0-19 0,-6-2-8 16,8-13-97-16,1-16-288 0</inkml:trace>
  <inkml:trace contextRef="#ctx0" brushRef="#br0" timeOffset="2232.487">2348 7706 1003 0,'0'0'253'0,"0"0"19"15,0 0-90-15,-82-11-71 16,55 29-35-16,2 10-26 16,4 9-9-16,3 4-15 15,6 1-13-15,10-3-6 16,2-6-7-16,8-9-1 16,16-6-7-16,7-7-4 0,8-8 11 15,3-3 0-15,7 0 0 16,0-15-4-16,-4-2 5 15,1 3 0-15,-7 3-1 16,-9 4 0-16,-13 7-15 16,-3 0-7-16,-12 12 5 15,-2 12 17-15,-16 7 1 16,-7 8 6-16,-7 1-6 16,-3-1-7-16,3-6-86 15,5-19-79-15,7-8-162 16,9-6-387-16</inkml:trace>
  <inkml:trace contextRef="#ctx0" brushRef="#br0" timeOffset="2419.7095">2508 7671 1069 0,'0'0'325'0,"0"0"-90"0,0 0-161 15,0 0-52-15,0 0 31 16,77 98 1-16,-38-51-12 15,6 2-18-15,2 1-17 16,1-1-7-16,9 15-31 16,-11-14-169-16,-13-11-332 0</inkml:trace>
  <inkml:trace contextRef="#ctx0" brushRef="#br0" timeOffset="2708.3903">2521 7621 910 0,'0'0'132'0,"0"0"-6"15,0 0-32-15,0 0-16 16,0 0-23-16,0 0-6 16,97-71-4-16,-79 71 8 15,-3 3-15-15,-5 14 2 16,-4 0 14-16,-6 9 16 15,0 4-8-15,-3 4-26 16,-12 2-15-16,-4 0-13 16,-2-2-6-16,3-6-1 15,0-8-1-15,5-7-31 0,3-8-47 16,10-8-87-16,0-14-221 16,7-5-563-16</inkml:trace>
  <inkml:trace contextRef="#ctx0" brushRef="#br0" timeOffset="3167.2149">2964 7473 1092 0,'0'0'322'0,"0"0"-52"15,0 0-103-15,0 0-53 0,0 0-23 16,0 0-16-16,-61 73-22 15,53-37-13-15,4 0-18 16,4 3-10-16,0-1-12 16,4-5 0-16,12-6 0 15,9-5 0-15,3-9-14 16,0-10 0-16,1-3-51 16,-4-11-13-16,-7-13 2 15,-5-7 23-15,-10-3 36 16,-3 1 17-16,-1 0 10 15,-14 2 9-15,0 10 32 16,4 4 24-16,1 7-2 0,4 4-5 16,3 4-10-1,2 2-26-15,1 0-25 0,0 5-7 16,0 10-11-16,1 7 10 16,10 4-1-16,5 4 1 15,4 1-1-15,2-1 1 16,2-2 0-16,4-6 0 15,-1-6-8-15,-2-7-48 16,1-9-91-16,4-20-69 16,-7-10-261-16,-8-5-577 0</inkml:trace>
  <inkml:trace contextRef="#ctx0" brushRef="#br0" timeOffset="3399.4256">3245 7342 325 0,'0'0'1162'0,"0"0"-947"16,0 0-94-16,0 0-58 15,0 0 76-15,10 94-18 16,11-57-36-16,4 1-23 16,5-1-20-16,2-3-13 15,5-2-12-15,0-3-16 16,-3-7 6-16,-1-9-7 15,-3-12-59-15,9-23-104 16,-11-12-110-16,-3-10-457 0</inkml:trace>
  <inkml:trace contextRef="#ctx0" brushRef="#br0" timeOffset="3787.9388">3577 7299 1066 0,'0'0'176'15,"0"0"-42"-15,0 0-44 16,0 0-2-16,0 0-22 16,30 75-18-16,-9-72-10 15,1-3-16-15,-1-3-6 16,0-18 0-16,-2-10-6 16,-7-6 3-16,-6-7-11 15,-6 1 8-15,0 2-3 16,-4 7 6-16,-10 10 30 15,-2 11 80-15,4 11 0 16,-4 2-38-16,-1 19-40 0,1 17-26 16,2 12 5-16,3 8 4 15,6 3 1-15,5-7-9 16,8-6-6-16,14-7 3 16,11-11 8-16,10-6 15 15,6-12-6-15,9-10-3 16,5 0-13-16,5-21-6 15,-2-8-4-15,-3-6 0 16,-7-5-8-16,0-16-64 16,-13 9-132-16,-15 6-410 0</inkml:trace>
  <inkml:trace contextRef="#ctx0" brushRef="#br0" timeOffset="14933.6436">10224 10747 1149 0,'0'0'217'16,"0"0"-60"-16,0 0-80 16,0 0-10-16,0 0 0 15,31-68-6-15,-7 65 2 0,3 3-6 16,1 1-21-16,-4 15-13 16,-5 4-7-16,-6 5 2 15,-8 5 3-15,-5 2 3 16,0 2-11-16,-8-1-3 15,-6-6-1-15,0-4-1 16,-1-10-7-16,2-8 5 16,5-5 2-16,1-5-8 15,4-17-13-15,3-8-20 16,0-6-12-16,15-7-11 16,3 0 15-16,1-2 12 15,-2 3 1-15,-4 1 16 16,-5 5 11-16,-5 2 1 15,-3 5 0-15,0 8 7 16,-3 6 20-16,-6 6 12 0,-3 5 35 16,1 4-28-16,1 0-11 15,-1 13-18-15,5 13-10 16,5 6 2-16,1 6 10 16,3 2-4-16,15 2-8 15,4-7-5-15,4-6-1 16,3-4 1-16,5-10-2 15,-1-7-9-15,0-8-31 16,-5 0-33-16,-6-7-6 16,-5-11 9-16,-8-3 8 0,-6-1 18 15,-3 3 31 1,0 2 13-16,0 6 28 0,0 3 32 16,0 5 32-16,0 3 16 15,0 0-27-15,11 17-36 16,15 8 2-16,9 8 22 15,10 6-24-15,1 2-22 16,2 0-14-16,-6-6-9 16,-7-3-22-16,-17-6-102 15,-8-11-160-15,-10-8-836 0</inkml:trace>
  <inkml:trace contextRef="#ctx0" brushRef="#br0" timeOffset="15939.993">6165 7403 751 0,'0'0'145'16,"0"0"-2"-16,0 0-3 16,0 0-34-16,-34-78-28 15,34 61-15-15,4 0-30 16,14 1-11-16,9 8-11 0,6 6-10 15,4 2 1-15,3 17-1 16,-7 12 8-16,-5 5-8 16,-11 7 8-16,-5 2-2 15,-12 1-6-15,0-3 8 16,-12-6-2-16,-3-7-6 16,-3-9 1-16,4-11-1 15,0-8-1-15,2-8-10 16,4-18-31-16,-2-12-12 15,4-8 6-15,0-5 18 16,0-1 2-16,-3-3 15 16,0 6 11-16,0 5 1 15,-3 5 1-15,2 11 9 0,1 9 26 16,0 6 35-16,3 9 25 16,3 4-19-16,3 0-45 15,0 20-25-15,0 9-6 16,6 6 15-16,9 6-4 15,1-3-3-15,8-5-8 16,4-7 0-16,4-6 0 16,2-8-1-16,-1-3-45 15,13-9-122-15,-10-5-115 16,-11-10-237-16</inkml:trace>
  <inkml:trace contextRef="#ctx0" brushRef="#br0" timeOffset="16238.1001">6465 7238 462 0,'0'0'613'16,"0"0"-543"-16,0 0-51 15,0 0-13-15,0 0 27 16,65-75 22-16,-39 58 8 16,4 7-20-16,-3 6-14 15,-5 4-20-15,-1 8-2 16,-8 15 2-16,-4 10 5 15,-3 6 18-15,-5 3 22 16,-1-3-10-16,2-2-14 16,1-9-5-16,6-6-16 0,6-8-2 15,4-9-6 1,11-5 8-16,9-11-1 0,6-17 0 16,8-8-8-16,2-5 0 15,16-16-131-15,-16 8-159 16,-16 9-475-16</inkml:trace>
  <inkml:trace contextRef="#ctx0" brushRef="#br0" timeOffset="40836.4112">12662 8739 84 0,'0'0'280'0,"0"0"-140"16,0 0-32-16,0 0-14 0,0 0-11 15,0 0-19 1,-19-3-28-16,16 3-11 0,1 0-15 15,-2 0-2-15,-5 0 13 16,2 4 9-16,-3 4-3 16,-1 1 4-16,0 2-1 15,-1 3 2-15,-1 3-12 16,1-2 2-16,3 2-9 16,0 0 3-16,3 4 0 15,2 1 0-15,1 2 3 16,1 1 7-16,2 4-6 15,0-1-1-15,0 0-2 16,0 3-5-16,5-5 1 16,-1 5-3-16,2-1-3 15,0-1 2-15,3 0-3 16,0 5 4-16,0 4 3 16,3 0 3-16,0 4 1 0,0-1-1 15,1 0-3 1,1-4-1-16,2-6-2 0,1-1 3 15,2-4-1-15,1-2-5 16,4-2 3-16,1 0 0 16,3 0-2-16,2-3-1 15,1 3 0-15,2-2-6 16,2-1 8-16,-2-1-8 16,0 1-1-16,1-2 6 15,-2-3-5-15,-3-1 0 16,1-5 0-16,-1-4 7 15,2-1 0-15,0-3 3 0,4 0 7 16,-1 0-4 0,2-3 1-16,1-4-9 0,-3-2 4 15,2 2-4-15,-2-3-5 16,2-2 15-16,-2 1 0 16,1-3-4-16,-1 0 5 15,-2-1 1-15,-2-1-2 16,0 0 3-16,0-1 1 15,-4 0 1-15,2-1-5 16,1 0-6-16,-3-2 2 16,1 0-6-16,-1-4 4 0,-1 0 0 15,-1-1 3 1,-3-5 1-16,-2 0 9 0,0-2-8 16,-2-1 7-1,-2 1 1-15,-6 0 4 0,1-1-4 16,-2 1-7-16,-3 1-3 15,-5-2 2-15,0 3 4 16,0-2-10-16,-2-2 1 16,-9 3 0-16,-2 0 2 15,-4 2-4-15,-1 0-8 16,-4 2 7-16,1 2-6 16,-3 3 11-16,2 0-2 15,-5 2 0-15,-1 4-9 16,-2-1 1-16,-3 1 7 15,-3 4 1-15,-5 2-7 16,-1 1 4-16,-4 2-7 16,-1 1 0-16,0 1 1 0,2 1 0 15,0-1 0 1,5 2 0-16,-2-1-1 0,0 1 0 16,3 2 0-16,1 1 0 15,-1 0 1-15,3 0 0 16,2 0-1-16,2 0 1 15,3 0-1-15,0 4 1 16,3 1-1-16,0-3 0 16,2 1 0-16,-1-1 0 15,-1-1 1-15,1-1-1 16,-2 1 1-16,1-1 0 16,0 0-1-16,2 0 0 15,-2 0 0-15,5 0 1 0,0 2-1 16,3-2 0-16,3 1 0 15,0 3-1-15,2-1 1 16,1-1 0-16,-1 2-6 16,3 2 5-16,1-1 1 15,2 1-1-15,4 0-31 16,0-1-65-16,3 4-91 16,10 1-59-16,4-6-283 0</inkml:trace>
  <inkml:trace contextRef="#ctx0" brushRef="#br0" timeOffset="45582.5621">7443 7718 546 0,'0'0'116'0,"0"0"-96"15,0 0-10-15,0 0 18 16,84-58 2-16,-57 49 2 16,-1 4-3-16,1 5 10 15,-1 0-16-15,-3 8-13 16,-3 15 9-16,-5 8 57 16,-6 10 1-16,-6 7-31 15,-3 4-3-15,0-4-12 16,0-2-5-16,-3-8 1 15,3-7-5-15,0-8-2 0,0-8-12 16,7-4-7 0,11-11 8-16,7 0-4 0,10-8-4 15,8-17 6-15,9-11-7 16,30-28-56-16,-15 6-161 16,-8-1-290-16</inkml:trace>
  <inkml:trace contextRef="#ctx0" brushRef="#br0" timeOffset="46169.0782">8199 7501 489 0,'0'0'73'15,"0"0"-41"-15,15 75 0 16,-10-37 20-16,1 2 14 0,0 1 18 15,-4-7-15-15,2-2-31 16,-3-8-15-16,2-9-14 16,-3-5-8-16,2-7 8 15,-1-3 59-15,4 0 40 16,2-3-24-16,10-12-35 16,8 1-27-16,6-1-10 15,5 4-1-15,2 5-2 16,3 3 4-16,-2 3 4 15,-2 0 12-15,-1 0 0 16,-3 0-8-16,-2-5-4 16,-5-1 4-16,-8-8 6 15,-4-4 7-15,-5-4-4 16,-6-7-11-16,-3-3-4 0,0-6-7 16,-19 1-6-16,-6-4-1 15,-7 1 0-15,-4 0 0 16,-4 2 0-16,-3 2 0 15,-2 7 0-15,-2 4-1 16,3 8 0-16,-3 8 1 16,8 9-1-16,3 0-1 15,6 9 0-15,8 14 0 16,8 3-5-16,7 3-1 16,7 0 6-16,0 0 0 15,13-7-5-15,5-3 5 0,6-6-1 16,3-4 2-1,6-9-1-15,0 0 1 0,11-3 0 16,2-11 0-16,20-14-41 16,-9 6-135-16,-13 0-175 15</inkml:trace>
  <inkml:trace contextRef="#ctx0" brushRef="#br0" timeOffset="47665.7488">18141 6559 886 0,'0'0'127'15,"0"0"-79"-15,0 0 40 16,0 0-16-16,0 0-33 16,0 0-26-16,64-64 2 15,-40 64-14-15,-5 0 7 16,-2 16-8-16,-6 5 1 16,-5 6 0-16,-3 4 7 15,-3 3 2-15,0-4-3 16,-3-2-5-16,-1-8-1 15,-3-7 1-15,7-3 5 16,0-3 16-16,0 1 11 16,14-1 24-16,6 3 11 15,9 2-21-15,2-1-20 0,4 3-12 16,-3 0-7-16,-4 2-8 16,-10 1 1-16,-9 1 5 15,-9 1 0-15,0 5-1 16,-18-2 4-16,-10-1-9 15,-4-2-1-15,-1-5-6 16,4-8-52-16,4-12-89 16,11-15-119-16,4-9-477 0</inkml:trace>
  <inkml:trace contextRef="#ctx0" brushRef="#br0" timeOffset="48193.7329">18582 6488 692 0,'0'0'103'15,"0"0"-38"-15,0 0 26 16,0 86-5-16,0-48-36 16,0 2-17-16,0-2-4 15,0-4-6-15,1-8-10 16,6-6-12-16,-1-8 5 15,1-8-6-15,2-4 1 16,2 0 71-16,6-9 22 16,2-4-37-16,1 1-18 0,2-2 9 15,0 1-6 1,1-1 3-16,0-2-8 0,-2 0-11 16,-2-1-7-16,-1-5-10 15,-6-3-8-15,-3-2 12 16,-6-2-13-16,-3-4 0 15,0 0 1-15,-17-1 11 16,-6 3-3-16,-7-1-7 16,-8 3 0-16,-6 5 20 15,-3 5-21-15,-5 2 5 16,3 6 3-16,0 7 0 16,5 4 1-16,7 0 9 15,8 15-2-15,9 8-5 16,10 7-3-16,5 2-3 15,5 4-5-15,5-3 1 16,19-3-1-16,8-6 0 16,8-7 6-16,7-8-6 0,5-7-1 15,14-2-61-15,-11-11-115 16,-16-1-501-16</inkml:trace>
  <inkml:trace contextRef="#ctx0" brushRef="#br0" timeOffset="58551.9461">20566 6459 872 0,'0'0'200'16,"0"0"-6"-16,0 0 33 16,0 0-30-16,0 0-86 15,-7-17-70-15,13 29-41 16,14 13 16-16,5 9 22 16,4 7-7-16,3 3-15 0,-2 1-7 15,-2-1 3-15,-3-4-12 16,-3-5 1-16,-7-9 1 15,-1-6-1-15,-8-10-1 16,-6-7 0-16,0-3 6 16,-5-6 16-16,-15-18-11 15,-7-8-5-15,-5-14 0 16,-8-19 2-16,-9-24 12 16,9 2-7-16,8 10-7 15,15 10-6-15,17 19 11 16,0-3-11-16,12 0 0 15,14 6 0-15,7 11-11 16,1 7-8-16,1 10-46 16,-3 10-34-16,4 7-91 15,-7 12-165-15,-13 5-227 0</inkml:trace>
  <inkml:trace contextRef="#ctx0" brushRef="#br0" timeOffset="58766.0569">20345 6582 947 0,'0'0'147'0,"0"0"-69"16,0 0 12-16,0 0 17 15,108-41-25-15,-54 22-26 0,5-3-32 16,5 3-24-16,15-6-66 15,-16 5-177 1,-12 3-329-16</inkml:trace>
  <inkml:trace contextRef="#ctx0" brushRef="#br0" timeOffset="59169.5806">20932 6459 732 0,'0'0'157'0,"0"0"-21"15,0 0-36-15,0 0-6 16,0 0 6-16,0 0-34 0,0 0-19 16,92-29-8-16,-73 15-4 15,-3-3-12-15,-5 2-7 16,-5-2 9-16,-4 0-2 15,-2 1 19-15,0 2-7 16,-13 4 6-16,-4 4 25 16,-4 4 0-16,-6 2-28 15,-1 5-15-15,-2 12-1 16,2 7 10-16,5 6 4 16,4 3-11-16,9 1-13 15,10 2-10-15,0-4-2 16,25-3-6-16,10-8-34 15,14-10-48-15,10-11-32 0,5-3 2 16,5-22-118-16,8-30-77 16,-17 6-185-16,-16 1 130 15</inkml:trace>
  <inkml:trace contextRef="#ctx0" brushRef="#br0" timeOffset="59737.9525">21379 6261 150 0,'0'0'398'16,"0"0"-100"-16,0 0-25 15,-30-73 5-15,16 61-73 16,0 7-13-16,1 5-70 15,1 0-49-15,2 20-35 16,0 4-22-16,6 5 0 16,4 2-15-16,0 3 1 15,0-2-2-15,12-6 0 16,4-1 0-16,2-8-6 0,-3-6-61 16,1-9-5-1,-4-2-12-15,1-8 49 0,-3-11-7 16,-4-6-3-16,-2-1 14 15,-4-1 24-15,0 1 7 16,0 3 0-16,0 4 6 16,0 4 15-16,-1 5 35 15,-2 4 6-15,1 5 1 16,2 1-30-16,0 0-33 16,0 10 1-16,0 5-1 15,6 6 6-15,7 1-6 16,2 0 1-16,5-5-1 0,2-3 0 15,1-6-2-15,-1-7-26 16,-1-1-11-16,-3-9 1 16,-4-12-10-16,-2-4 4 15,-5-6 26-15,-3-3 17 16,-4-5 1-16,0-3 6 16,-15-5 19-16,-3-6 10 15,-3-1 18-15,-1 6-2 16,3 4 16-16,3 15 2 15,9 8 16-15,1 13-16 16,6 8-52-16,0 0-17 16,3 10-20-16,12 12 19 15,4 9 1-15,3 6 0 16,1 4 0-16,-1 0 0 16,-2-2-9-16,-2-3-85 0,-6-6-50 15,-5-5-94-15,-4-8-264 16,-3-10-175-16</inkml:trace>
  <inkml:trace contextRef="#ctx0" brushRef="#br0" timeOffset="60679.4329">21313 6062 580 0,'0'0'199'0,"0"0"-105"15,0 0-58-15,0 0 19 16,0 0 11-16,123-16-33 15,-71 3-17-15,2-6-16 16,-4 0-5-16,-8-5 5 16,-11-1-21-16,-7 1 18 15,-12-1 3-15,-7 0 28 0,-5 5 67 16,0 0 44 0,-6 4 36-16,-2 6-18 0,1 3-3 15,5 4-12-15,1 3-45 16,1 0-58-16,0 17-38 15,0 11-1-15,3 5 20 16,9 7 3-16,3 0-10 16,1 1-7-16,1-8-6 15,1-5 0-15,-1-11-20 16,-3-11-61-16,-2-6-35 0,0-9 47 16,-5-19-14-1,-1-7 12-15,-6-8 34 16,0-4 30-16,0 2 7 0,-2 5 29 15,-3 7 32-15,2 13 18 16,1 7 3-16,1 9-1 16,1 4-43-16,0 0-27 15,0 15-11-15,0 7 14 16,7 4 6-16,10 1-7 16,3-2-12-16,3-4 0 15,8-8 0-15,2-10 0 16,1-3-1-16,-3-11-19 15,-2-12-18-15,-8-7-7 0,-6-4 12 16,-11 0 6 0,-4 1 20-16,0 1 0 0,-7 5 6 15,-7 3 0-15,4 7 0 16,1 2 7-16,2 7-6 16,5 3 5-16,2 4-6 15,0 1-5-15,0 0-8 16,13 0-1-16,1 12 13 15,2 5 2-15,-1 7-1 16,0-1 16-16,2 2-5 16,-4 0-10-16,3-5 0 15,2-4 0-15,-3-10 0 16,3-5-1-16,0-1 0 16,0-14-6-16,1-11-2 15,-4-8 7-15,-1-5-1 0,-5-4 0 16,-3 0 1-1,-6 1 1-15,0 5 0 0,0 9 24 16,-4 8 15-16,-3 11 17 16,-1 8 30-16,-3 0-38 15,2 14-37-15,-1 12-11 16,2 10-1-16,8 2-7 16,0 1 8-16,10-3 5 15,13-7 17-15,10-4 21 16,5-11 2-16,5-6-8 15,2-8-2-15,5 0-5 16,-6-13-30-16,-5-4-9 16,-8 1-67-16,-25 4-119 15,-6 4-178-15,-7 6-963 0</inkml:trace>
  <inkml:trace contextRef="#ctx0" brushRef="#br0" timeOffset="61092.9413">21660 6515 841 0,'0'0'169'0,"0"0"42"15,0 0 44-15,0 0-32 16,0 0-90-16,0 0-98 16,0 0-22-16,-78 75-1 15,70-41-6-15,6-5-5 16,2-6-1-16,2-9-1 16,16-5-1-16,5-4-8 15,6-5 9-15,7 0 1 16,-1 0 0-16,1 0 2 15,-5-1-2-15,-9 1 1 16,-8 0-1-16,-10 0-7 16,-4 10 7-16,-7 7 0 15,-16 7 11-15,-4-1-2 16,0 0-9-16,2-5-21 0,7-14-92 16,8-4-177-16,7-1-340 0</inkml:trace>
  <inkml:trace contextRef="#ctx0" brushRef="#br0" timeOffset="61288.3386">21883 6445 712 0,'0'0'558'16,"0"0"-286"-16,0 0-125 16,0 0-95-16,0 0 36 15,0 0 19-15,37 94-44 16,-18-55-21-16,1 2-23 15,-3 0-11-15,3 1-8 0,-3-4-32 16,-8 5-119-16,-3-12-253 16,-6-11-385-16</inkml:trace>
  <inkml:trace contextRef="#ctx0" brushRef="#br0" timeOffset="61536.6474">21896 6411 743 0,'0'0'230'0,"0"0"-84"16,0 0 6-16,0 0-14 16,0 0 4-16,0 0-59 15,0 0-26-15,86-58-5 16,-73 58-12-16,-2 11-15 16,-1 4-9-16,-7 5 13 0,-3 4 16 15,-2 5 5-15,-14-2-22 16,-3 2-28-16,-4-3-1 15,3-2-51-15,3-9-81 16,8-14-112-16,8-1-103 16,1-6-542-16</inkml:trace>
  <inkml:trace contextRef="#ctx0" brushRef="#br0" timeOffset="61923.3708">22146 6271 980 0,'0'0'320'0,"0"0"-1"0,0 0-91 16,0 0-41-16,0 0-88 16,0 0-55-16,0 0-25 15,-61 49 11-15,49-19-2 16,1 2-9-16,7-1-4 16,2-2-14-16,2-5-1 15,0-7 0-15,6-9-1 16,6-8-15-16,2 0-10 15,2-15 26-15,-1-8 0 16,0-5 9-16,-2-5-8 16,-1 2 7-16,0 3-8 15,-4 4 0-15,-1 7 7 16,-1 7 5-16,-5 6-2 0,2 3-10 16,0 1-7-1,3 1-10-15,4 10 16 0,4 4 1 16,1 5 0-16,2-1-1 15,-2 1 1-15,2-4-46 16,0-3-54-16,2-9-59 16,8-4-60-16,-5-12-132 15,-3-6-278-15</inkml:trace>
  <inkml:trace contextRef="#ctx0" brushRef="#br0" timeOffset="62105.0632">22425 6162 702 0,'0'0'310'0,"0"0"-22"15,0 0-31-15,0 0-44 0,0 0-75 16,0 0-68 0,0 0-41-16,-12 38-4 0,10-6-6 15,2 5-7-15,0 1 1 16,0-4-6-16,2-1-7 16,8-7 0-16,13-9-114 15,-4-6-114-15,-1-11-300 0</inkml:trace>
  <inkml:trace contextRef="#ctx0" brushRef="#br0" timeOffset="62495.03">22520 6176 565 0,'0'0'297'0,"0"0"-155"0,0 0-25 16,0 0-23-16,0 0-12 15,0 0-16-15,0 0-21 16,55 44-31-16,-41-52 4 16,-4-11 2-16,-2-3-3 15,-5-6-11-15,-2 1 1 16,-1 3 47-16,0 2 38 16,-1 5 22-16,-7 7 33 15,-1 8 8-15,-2 2-12 16,-2 7-97-16,-3 18-22 15,-2 13-1-15,1 10 4 16,4 5 13-16,7 1-1 16,6-7-10-16,2-3-2 0,19-9-5 15,13-8 11-15,8-10-3 16,8-11-8-16,6-6 2 16,2-8-11-16,-1-13-13 15,-8-6-43-15,-10-9-49 16,-14 10-110-16,-21 1-445 0</inkml:trace>
  <inkml:trace contextRef="#ctx0" brushRef="#br0" timeOffset="71025.2931">11203 8788 352 0,'0'0'79'0,"0"0"-1"0,0 0 10 16,0 0 3-16,0 0 14 15,0 0 8-15,-13-45-3 16,12 43-25-16,-1 1-10 16,2 1-20-16,0 0-20 15,0 1-35-15,0 16-1 16,0 12 1-16,0 10 13 15,5 12 12-15,6 7 4 16,0 4-5-16,7 13-9 16,1 13-5-16,1 15 0 15,-4 3 2-15,-3-6 2 16,-4-10-8-16,-4-12-5 16,0-1 8-16,-4 0-8 15,-1 0 0-15,0-13 0 16,0-13 1-16,0-11 5 0,0-9-7 15,0 2 1-15,0 0 0 16,0-4-1-16,0-7 0 16,2-8-1-16,-2-9 0 15,1-2 1-15,1-3 1 16,2 0 5-16,2 0 10 16,6-8 5-16,6-3-15 15,5-2 0-15,7 1-6 16,3-2 0-16,1 4 1 15,5 0-1-15,0 1 0 16,6-1 7-16,0 3 5 16,4 2-3-16,6 2-2 15,4 1 2-15,6 2-2 0,5 0-6 16,4 3 0-16,-2 5 7 16,0 1-8-16,-3-1 10 15,-1-2-9-15,-3-1 12 16,3-5-7-16,-1 0 3 15,1 0-9-15,-2 0 15 16,3-11-2-16,12 0 2 16,17-4-4-16,15 2-3 15,5 2 6-15,-11 2-1 16,-19 4 3-16,-25 0-4 16,-13 1 8-16,-2 1 2 15,10-2 8-15,8-1-19 0,9 0 5 16,-2-1-7-16,-2-1 0 15,-2-1-8-15,-3 1 9 16,-2-2-9-16,-6-1 1 16,2 0 7-16,-5 0 0 15,-3 0 1-15,-8 2-4 16,-4 1-5-16,-2 0 8 16,-7 2-8-16,-4 1 0 15,-7 1 0-15,-2 1 0 16,-8-1 0-16,-2 1 1 15,-3 1 8-15,-2-2 16 16,0-2 23-16,-1-5-4 16,-1-5-22-16,1-5-11 15,-2-8-4-15,0-8-6 16,0-6-2-16,-7-20 1 0,-7-22 0 16,-2-23 0-16,-2-9 0 15,3 5-1-15,3 16 0 16,6 24 0-16,1 16 1 15,1 13 0-15,2 6-1 16,-2-2 0-16,-2 0 0 16,2-4-1-16,-1 9 1 15,1 4-1-15,-2 5 1 16,1 1-2-16,-4 3-6 16,3 2 0-16,-1-1 7 15,-2 3-5-15,0 1 4 16,0 4 1-16,0 1 1 15,-1 2 0-15,1 2 0 0,-2 1 0 16,-2 3-1-16,1 1 1 16,-4 2-1-16,-1 0 1 15,-4 0-1-15,-3 0 1 16,-2 0-2-16,-4 2 2 16,-2 6 0-16,-2-1 0 15,-3 0 0-15,-1 0 0 16,-3 0 2-16,-3-2-1 15,-3 1-1-15,-1 0 1 16,-1-1 5-16,-1-4 2 16,3 2-7-16,-1 0-1 15,2-1 6-15,-2 1-6 0,2 0 0 16,-3-1 0 0,-2 0 0-16,-4-2 0 0,-4 0 0 15,-2 0 1-15,-1-2 0 16,-1-5-1-16,2 1 2 15,0 2-2-15,1-3 1 16,2 1-1-16,-1 2 0 16,3-1 0-16,1-1 0 15,1 2 0-15,3 0 0 16,1-1 0-16,1 3 0 16,2-1 0-16,-3 3 0 15,3-1 0-15,-2 1 0 16,0 0 0-16,0-2 0 15,-3 2 0-15,-1-1 0 16,1-1 0-16,1 1 0 0,4-1 1 16,3 1-1-16,2-1 0 15,1 2 0-15,4 0 0 16,-2 0 0-16,4 0-1 16,2 0 1-16,0 0 0 15,3 0 0-15,5 0 0 16,-1 0 0-16,0 0 1 15,3 2-1-15,-3 1 0 16,1 1 0-16,-1-1 0 16,-1 4 0-16,-1 0-1 15,0-1 1-15,0 3 0 16,1-1-1-16,1 2 1 16,5-2-2-16,2 0 2 0,3-4 0 15,5 1-1-15,4-2 1 16,1 0 0-16,2-2 1 15,2 0-1-15,2-1 0 16,-1 2-1-16,1-2 0 16,0 0 0-16,0 0 0 15,0 0 1-15,0 1 0 16,-2-1 0-16,2 2 0 16,-1-2 0-16,-1 1 1 15,0 0-1-15,-1 1 0 16,2 1 1-16,-4-1 0 15,1 1 0-15,-5 2-1 16,0 0 2-16,-3 2-1 16,-3 1-1-16,2 3 0 15,0-2 1-15,0 2-2 0,3-2 1 16,0 1 0-16,5 0 0 16,0-1 0-16,3-1-3 15,0-1 2-15,1 0-6 16,1 1-32-16,0 1-16 15,0 3-50-15,9-4-109 16,3-1-149-16,-2-7-506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5:37:42.0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1295 15533 992 0,'0'0'159'0,"0"0"-55"15,0 0 19-15,0 0-26 16,0 0-9-16,0 0-30 16,30-53-32-16,-9 34-11 15,4-4-8-15,3-2-6 16,5 0-1-16,1-2 0 15,1 3-6-15,-2 3-86 0,-2 7-101 16,-7 6-109-16,-12 5-227 16</inkml:trace>
  <inkml:trace contextRef="#ctx0" brushRef="#br0" timeOffset="192.645">1319 15734 757 0,'0'0'141'16,"0"0"-140"-16,0 0 31 16,0 0-3-16,0 0 82 0,0 0 37 15,95-61-60-15,-49 20-43 16,2-7-28-16,3-3-17 16,7-21-98-1,-13 11-112-15,-11 6-155 0</inkml:trace>
  <inkml:trace contextRef="#ctx0" brushRef="#br0" timeOffset="493.2735">1443 15095 1024 0,'0'0'112'0,"0"0"-112"15,0 0-10 1,0 0 4-16,0 0 6 0,122 2 13 15,-59-2 17-15,1 0 14 16,0-4-4-16,-6-1-14 16,-4 3 8-16,-7 2-5 15,-8 0-2-15,-9 0-14 16,-3 9 3-16,-12 5 39 16,-2 9 9-16,-8 4-23 15,-5 10 0-15,-5 8 15 16,-17 9-16-16,-11 3-24 15,-1 6-9-15,-20 12-7 16,15-15-180-16,2-16-188 0</inkml:trace>
  <inkml:trace contextRef="#ctx0" brushRef="#br0" timeOffset="17960.1878">11417 3771 15 0,'0'0'39'0,"0"0"-6"15,0 0 9-15,0 0 7 16,0 0 7-16,-14-5-14 16,13 3 27-16,1 1-19 15,-2 1 5-15,1 0 0 16,-1 0-16-16,2 0-14 16,0 0 12-16,0 0 18 15,0 0-36-15,0 0-19 16,5 0 0-16,10 0 11 15,3 0 15-15,4 0 25 16,5 0-14-16,3 0 4 0,2-1 2 16,3-1 0-1,2-1-9-15,5 1-11 0,4-1 9 16,5 0 2-16,2 1-12 16,3 0-6-16,2 0 1 15,2 1-2-15,-1-2 11 16,0 1-9-16,0-1 0 15,1-4 4-15,2 2-8 16,3-4 1-16,0 1-2 16,4-1-11-16,-4 0 10 15,-2 2-2-15,0 1-8 16,-4 2 8-16,-1 1-8 16,-1 0-1-16,-4 2 2 0,5 0 5 15,-3-1-6 1,0-1 5-16,-1 1-5 15,1-3 2-15,-1 1-2 16,-3 1 6-16,2 1-6 0,-4-1 1 16,0 0-1-16,1 3 1 15,2-1-1-15,2-1 0 16,-1 2 1-16,2-1-2 16,2 1 1-16,-1-2 0 15,0 1 0-15,2-1 0 16,2 0-1-16,-2-1 0 15,2 0 0-15,-1 3 0 16,4-2 0-16,-1 1 0 16,4 0 0-16,-2-1 1 0,2 2-1 15,-9 0 0-15,-2 0 1 16,-3 0-1-16,-1 0 1 16,-2 4 0-16,3-2-1 15,3 4 1-15,5-5-1 16,3 2 0-16,0 0 0 15,7-2 2-15,-2 2-1 16,1 0-1-16,-2 0-1 16,-3 1 1-16,-1 1 1 15,-2 0 0-15,-1 2-1 16,2-1 1-16,1-2-1 16,0 3-1-16,0-4 1 15,4 2 1-15,1-2-1 16,3 0 1-16,14 3 7 15,-8-3 2-15,2 2 3 0,-1-2 1 16,-12 0 1-16,10 1-5 16,-1 0-1-16,-4 2 2 15,2-3 5-15,-5 4-3 16,0-2 3-16,-2 0-1 16,-5 3 2-16,-5-4 12 15,-6 1 5-15,-4-1-4 16,-4 2-8-16,-6-3 1 15,-7 0-5-15,-2 1 4 16,-4 0-6-16,-5-4 0 16,-1 3 3-16,-6-1 3 0,-3-1-9 15,-4 1-4 1,-2-2-2-16,-2 0-1 0,0 1-5 16,0-1 5-16,0 5-6 15,-50 17-69-15,-2 0-214 16,-20 2-601-16</inkml:trace>
  <inkml:trace contextRef="#ctx0" brushRef="#br0" timeOffset="36293.7674">10680 4867 500 0,'0'0'57'16,"0"0"-49"-16,0 0-1 0,0 0 14 15,101 3 54-15,-66-2-10 16,2 0 1 0,3 1-7-16,6-2-15 0,4 0 3 15,4 0 2-15,4 0-10 16,1 0-8-16,1 1-11 15,0 2 0-15,-1 1 1 16,1 0-3-16,1 4 0 16,-1-3-7-16,1 4 4 15,2-3 8-15,1 2-6 16,3-2-4-16,3-2-1 16,0-2-3-16,2 1 4 15,2-1 1-15,-2-2-1 16,-3 0-11-16,-2 1 8 0,1-1-10 15,-4 0 6-15,-1 2-5 16,-3-2 1-16,-2 3-1 16,-3 2 0-16,-3-1 1 15,-1 1-1-15,1 3 0 16,-4 0 0-16,3 0 0 16,-1-2 0-16,0 1-1 15,6 0 1-15,-2-1-1 16,5-2 1-16,0 3 0 15,0-2 1-15,2-1-1 16,-1 3 0-16,0 0 8 16,-1-1-2-16,-1-1 2 15,2 1 4-15,0-2 15 16,2 0-4-16,3 1-3 0,3-3-8 16,4 1-2-1,4-3 1-15,-1 0-5 0,2 0-1 16,-2 0 3-16,1 0-8 15,-4 0 5-15,-4 0 6 16,-4 0-5-16,-3 0-6 16,-3 0 0-16,-2 0 0 15,0-3 0-15,0 3 0 16,-1 0 0-16,-2 0 0 16,0 0 0-16,-1-2-1 15,3 2 1-15,0-2 0 16,3-1-1-16,2 1 0 15,3-1 1-15,-1 0-1 0,4-1 1 16,0 1-1-16,4 0 0 16,3 1 0-16,-5 0 2 15,1 2-2-15,-2-1 1 16,0 1 0-16,-1-2 1 16,-2 1 4-16,2-1-5 15,-4-1 0-15,1 0 9 16,1-2-9-16,0 1 5 15,2 1-5-15,-2 1 0 16,2-1 1-16,-1 3-2 16,1 0 0-16,2 0 6 15,-2 0-4-15,1 0 8 16,-2 0 0-16,2 0-1 0,-2 0-8 16,7 0 12-16,9 0-7 15,18 0 4 1,15-4-2-16,7 1-7 0,-5-1 8 15,-9 1 0-15,-13 0-2 16,-1-1-6-16,-5 3 7 16,-14 1-7-16,-13 0 6 15,-13 0 4-15,-3 0 3 16,7 0 2-16,8 1-4 16,5 6-6-16,0-2-5 15,-3 0 8-15,1 2 0 16,2-2-8-16,1-1 5 15,3 3-5-15,-1-1 1 16,4 0-1-16,-1-1 2 0,14 0-2 16,-8-3 5-16,2-1 3 15,-4 2-7-15,-7-1 4 16,3-1 1-16,0-1-5 16,-3 1-2-16,-5-1 1 15,-4 0 0-15,-3 0 1 16,-3 0-1-16,2-2 0 15,-1-4 0-15,1-1-1 16,1-1 0-16,-2-1 0 16,2 1 0-16,-2 0 0 15,-1-3-1-15,1 2 1 16,0 0 0-16,2 1 0 16,1-1 0-16,1 2-1 0,-1 1 1 15,-4-1-1-15,0 0 1 16,-5 0 0-16,-1-1 1 15,1-4-1-15,-3 0 0 16,4-2 1-16,0-3-1 16,-1 0 1-16,3-2-1 15,-5 2 1-15,-1-2 1 16,-2 1-1-16,-2-1 0 16,-2 2 7-16,2 1 3 15,0 1 4-15,1 0 0 16,-1 1 2-16,2 3 10 15,-1-1-7-15,1 4-4 0,-4 2-6 16,-2 1-2-16,-6 1-7 16,-4 2 0-1,-6 2 1-15,-6 0 3 0,1 0-5 16,-2 0 0-16,0 0 0 16,2 0 0-16,3 2 0 15,-1 2 0-15,1 1 0 16,0 0 0-16,0-1 0 15,-2 1 0-15,0 1 0 16,-1-2 0-16,0 0 1 16,1 0-1-16,-2-2 1 15,3 1-1-15,1 1 0 16,1-1 0-16,-1-1 0 0,0 0 1 16,-1-1 0-1,0-1 0-15,-3 2 1 0,-1-2-1 16,-5 0-1-16,0 0 1 15,-3 0-1-15,-4 0 0 16,0 0-1-16,-2 0 0 16,0 2-33-16,0 1-39 15,0 2-72-15,-7 4-150 16,-9 1-62-16,-3-3-495 0</inkml:trace>
  <inkml:trace contextRef="#ctx0" brushRef="#br0" timeOffset="54365.7182">3371 5931 481 0,'0'0'92'0,"0"0"-73"16,0 0-18-16,0 0-1 15,0 0 15-15,63-11 21 16,-44 11 8-16,2 0 7 15,3 0-1-15,-1 0-9 16,3 4-17-16,3 3-2 16,2 1 3-16,3 0-11 15,5 1-1-15,1-2 9 16,4-2 2-16,3 0-5 16,5-3-4-16,0 1 2 15,4-3-3-15,2 0 7 0,2 0 0 16,-3 0-8-1,2 0-3-15,-2 0-2 0,-1 0-7 16,-1 0 9-16,1 0-9 16,1 0 1-16,2 0 6 15,4 2 2-15,4 1-9 16,1-2 1-16,1 2-1 16,0-2 0-16,0-1 1 15,-1 2-1-15,-1 0-1 16,-2 1 1-16,0 3 0 15,-2 0-1-15,-2 3 1 16,-3-1-1-16,0 2 0 16,-3-2 0-16,-1 0 1 15,-3 2-1-15,-1-3 0 0,-2 2-1 16,-2-3 2-16,2-1-1 16,-3 1 0-1,2-3 0-15,-3 0 0 0,5 1 0 16,-3-1 2-16,5-3 4 15,1 0 0-15,5 0 5 16,2 0-4-16,5 0-1 16,2-2 1-16,2-3 1 15,2 1 15-15,4-2-9 16,-2-1-12-16,2 4-1 16,-2-3 6-16,13 0-6 15,11-1 8-15,-7 3 4 16,-13 1-3-16,-10 0-9 15,-14 3 1-15,9 0-1 0,10-2 11 16,-2 2-11-16,3-2 9 16,1 2-9-16,9-3 5 15,18-1-3-15,10-2-2 16,5-3 0-16,-8 1 1 16,-7-1-1-16,-12 3-1 15,-1 2 1-15,-5-1 0 16,3 3-1-16,-4 0 1 15,3 0 6-15,-1 2-7 16,3-2 1-16,-1 1 0 16,1-1 0-16,1-1-1 15,-1 0 2-15,3-2-1 16,2 1 5-16,2-1 3 0,-2 0-1 16,0-1-2-16,-4 3 0 15,-1 0 1-15,4 0 3 16,-2-1 2-16,3 1-3 15,-2 1-1-15,1-2-2 16,-1 1 0-16,-1 0-3 16,0-2-2-16,0 3 7 15,0-2-7-15,-1-2 6 16,1 4-6-16,-3-3 1 16,0 2 4-16,0 0-5 15,-3 3 0-15,-9 0 6 16,-13 0-1-16,-14 0 2 0,0 0-6 15,4 0 4 1,10 0-5-16,8 2 0 0,-6 2 0 16,0 1 1-16,0-1-1 15,-1-1 1-15,0 1-1 16,1-1-1-16,-1-3 1 16,0 3 5-16,-1 1-5 15,1-1 6-15,-2-1-1 16,-1 1-4-16,2 1 5 15,0 1-1-15,-1-1 4 16,1 1 0-16,1-1-1 16,-4 1-8-16,3-1 8 15,0 0-2-15,-2 0-1 16,0 0-3-16,-1-1-2 16,-1 2 7-16,1-2-7 0,-2 1 12 15,-1 1 0-15,0-2 0 16,-2 2-4-16,-2-1-7 15,-3-2 8-15,-1 1-4 16,-4 1-5-16,-5-2 11 16,-1 2 1-16,-5-1-1 15,-7 0-2-15,0 0-3 16,-8-1-5-16,-6 1 5 16,-3-3-6-16,-4 0-1 15,-3 0 1-15,0 0 1 16,0 0-1-16,0 0-1 15,0 2 0-15,0 1-81 16,-5 1-193-16,-9-3-285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15:43.1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4090 6195 897 0,'0'0'188'0,"0"0"-30"15,0 0 91-15,-89-74-43 16,74 63-24-16,10 5-25 15,4 6-70-15,1 0-70 16,12 12-17-16,19 14 0 16,11 11 13-16,13 9 6 0,3 6-6 15,1 2-10-15,0 0-2 16,1-2-1-16,-5-6-29 16,-6-9-102-1,-1-21-93-15,-14-11-266 0,-15-5-59 16</inkml:trace>
  <inkml:trace contextRef="#ctx0" brushRef="#br0" timeOffset="187.7918">4205 6021 871 0,'0'0'237'0,"0"0"-23"16,0 0-38-16,0 0-127 15,0 0-4-15,0 0 48 16,96 65 21-16,-41-28-67 15,6 3-28-15,3 4-12 0,-1 0-7 16,-7 0-38-16,-2 11-126 16,-19-13-187-16,-19-6-173 0</inkml:trace>
  <inkml:trace contextRef="#ctx0" brushRef="#br0" timeOffset="385.7656">4196 6702 552 0,'0'0'411'0,"0"0"-253"16,0 0 76-16,119 8-56 15,-50-15-40-15,22-17-58 16,-3-1-33-16,-10 2-27 0,-7-4-20 16,-21 4-4-16,0-5-107 15,-5-5-129-15,-18-17-67 16,-14 10-79-16</inkml:trace>
  <inkml:trace contextRef="#ctx0" brushRef="#br0" timeOffset="536.988">4775 6249 508 0,'0'0'369'0,"0"0"24"15,0 0-27-15,0 0-71 16,0 0-72-16,0 0-86 16,0 0-77-16,-49-46-41 15,80 80 34-15,12 7 20 16,2 12-39-16,18 16-23 0,-5-3-11 15,36 15-5-15,-14-14-133 16,-14-29-373-16</inkml:trace>
  <inkml:trace contextRef="#ctx0" brushRef="#br0" timeOffset="1811.9281">17137 16095 998 0,'0'0'362'15,"0"0"-104"-15,0 0-56 16,0 0-65-16,0 0-30 16,0 0 7-16,130 60-15 15,-59-19-27-15,1 3-16 16,-11-5-29-16,2 2-16 15,-5-3-4-15,-7-9-7 16,-8-7-50-16,-10-6-81 16,-22-16-122-16,-9-13-139 0,-4-9-265 15</inkml:trace>
  <inkml:trace contextRef="#ctx0" brushRef="#br0" timeOffset="2006.2744">17378 16003 1156 0,'0'0'395'0,"0"0"-153"16,0 0-28-16,99 38-30 16,-42-6-51-16,6 4-53 15,1 5-41-15,-6 0-23 16,0 0-15-16,-9-4-1 16,-9-6-42-16,-11-9-70 15,-29-17-111-15,0-5-120 0,-26 0-310 16</inkml:trace>
  <inkml:trace contextRef="#ctx0" brushRef="#br0" timeOffset="2383.3423">17025 16051 1053 0,'0'0'271'0,"0"0"-125"16,-12 111 1-16,12-57 0 16,0 0-49-16,0-4-55 0,0-5-11 15,0-8-13 1,0-11-7-16,0-9-6 0,0-10-5 16,-1-7 17-16,-19-7 22 15,-6-17-19-15,-9-12-9 16,2-10 5-16,5-5 20 15,14-5 12-15,13-2-6 16,4-1-1-16,27 0-2 16,13 3 2-16,27 0-20 15,26 3 2-15,23 10-5 16,9 16-3-16,-5 25-8 16,-17 6-8-16,-18 25-7 15,-14 6-45-15,-1 14-90 16,-19-9-194-16,-18-6-588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16:06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7770 11265 487 0,'0'0'78'0,"0"0"-53"16,0 0 22-16,0 0 0 16,0 0-29-16,0 0-3 15,-3-3-2-15,6 3 13 16,8 0 14-16,2 0 9 15,4 0-1-15,2 3 0 16,6-2-11-16,3-1 4 16,5 0 9-16,6 0-5 15,1 0-9-15,4 0-7 16,-3-3-11-16,1 0-4 16,0 0 6-16,-3 1-5 15,-2 2-5-15,0 0 3 16,-2 0-4-16,6 0 2 0,-4 0-5 15,1 5-4-15,1-2-2 16,-2 2 2-16,3-4 5 16,-1 2 3-16,1 1-4 15,-3-3 1-15,1 2-1 16,-2 0-5-16,-2 0 0 16,3 0 0-16,-3 0 2 15,2 1-3-15,0-3 2 16,4 2 8-16,0-3-8 15,1 0-2-15,-1 0 0 16,2 0 1-16,-3 0 7 16,3 0 5-16,4 0 17 15,2 0 17-15,4 0-17 16,4-2-14-16,4 0-9 16,0-1-5-16,1-1 5 0,1 0-7 15,0-2 13-15,-3-1-13 16,-1 1 1-16,-1 0 1 15,-2-1-2-15,-2 3 1 16,-1-2 6-16,-2 3-1 16,-2 1 1-16,0-3-7 15,0 2 1-15,-2-1-1 16,1-1 1-16,-2 1-1 16,1-2 0-16,-1 1 0 15,-1-1 0-15,2 0 1 16,-1 1-1-16,3-2 0 15,2 1-1-15,2-2 1 0,2-1 1 16,1-2 0-16,2 2 0 16,-1-1 0-16,2 0 0 15,0 1 0-15,1 0 1 16,1-2-1-16,-1 2 0 16,1-1 1-16,1-1-2 15,-1 0 7-15,0-1-7 16,-1 0 0-16,1 1 0 15,-2-2 0-15,-1 4 1 16,-1-4-2-16,2 3 2 16,-1 1-1-16,-3-1 0 15,3 0 0-15,-2 0 1 16,-2 0 0-16,0 0-1 0,-1-1 2 16,0 1-2-16,0 1 0 15,-1 0 0-15,1 1 1 16,-1 0 6-16,1 2-7 15,-1-1 0-15,4-2 0 16,-1 2 0-16,4-2 5 16,-2 2-5-16,0-1 0 15,-1-1 0-15,1 2 0 16,0 0 0-16,-1 1 0 16,1-3 0-16,-2 5 5 15,3-4-4-15,-2 2-1 16,-1 0 0-16,-1 1 0 15,-3-2 2-15,-1 3-2 0,-4 0 1 16,-1 2-1 0,0-2 0-16,-1 1 1 0,-1 0 10 15,1-1-10 1,5 1-1-16,-2-4 0 0,6 2 7 16,2 0-6-16,-1-2-1 15,4 2 0-15,1 0 0 16,2-2 0-16,1 4 0 15,3 0 1-15,2-2 0 16,3 3 0-16,2-2-1 16,5-1-1-16,-1-1 1 15,2 0 1-15,2-1 5 16,-2 2-6-16,0 0 0 16,1-2 0-16,-1 2 0 15,-1 0 0-15,2 0 0 0,-2-2 0 16,3 2-1-16,-3-2 1 15,3 0-1-15,-2 1 1 16,-2-1 0-16,-1 1 0 16,-2 0 0-16,0 2 0 15,1-2 0-15,-4 2 7 16,-1-1-7-16,0-2 0 16,0 0 0-16,-1-3 0 15,-1 3 0-15,0-3 0 16,-2 0 0-16,0 1 1 15,-2 1 8-15,4-1 1 16,-5 1-10-16,2 1 2 0,-2 0-2 16,0 0 2-16,-1 1-2 15,1-1 6-15,-1 2-5 16,4-2-1-16,-2 2 0 16,1 0 7-16,-1 1-6 15,1 1 0-15,2-2 5 16,0 2-4-16,1-1-2 15,4 0 12-15,0-2-11 16,2 1 0-16,2-2 6 16,1-2-1-16,2 1 4 15,1 0-8-15,-1-3 4 16,2 3-5-16,-2 2 8 16,-1-4-8-16,1 3 6 0,1 2-6 15,-4-2-1 1,2 0 1-16,-1 1-1 0,-3-1 0 15,1 2-1-15,-3-4 1 16,1 3 2-16,-2 0 6 16,-2-2-6-16,2 2 5 15,-1 0 9-15,-1 1-4 16,-1 1 0-16,-4-1-4 16,-2 2-2-16,-2-2 9 15,-2 1-5-15,-5 0 2 16,-5 0 7-16,-4-1 4 15,-7 1-1-15,-5 1 5 16,-7 1 3-16,-6-1-3 16,-8 1 5-16,-4 2-1 15,-1-2 2-15,-2 2-3 0,-2 0-9 16,0 0-5 0,0 0-15-16,0 0-1 0,0 0-5 15,-41 5-71-15,1 6-74 16,-20-1-231-16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16:47.4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5463 11014 1239 0,'0'0'158'16,"0"0"-158"-16,0 0 12 16,47-84-11-16,-17 37 9 15,12-6-1-15,31-21-9 16,57-56-13-16,-12 15-174 16,5-10-376-16</inkml:trace>
  <inkml:trace contextRef="#ctx0" brushRef="#br0" timeOffset="519.5899">10753 7187 1280 0,'0'0'154'0,"0"0"-125"16,0 0-29-16,119-72-4 16,-18 14 4-16,52-20 0 15,-15 8-14-15,-12 6-321 0</inkml:trace>
  <inkml:trace contextRef="#ctx0" brushRef="#br0" timeOffset="1319.5152">20776 9977 1185 0,'0'0'264'15,"0"0"-177"-15,-64-142-8 16,15 36 43-16,-13-16-43 0,-8-4-68 15,-7 15-11-15,19 41-98 16,7 27-237-16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17:23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3293 4087 55 0,'0'0'417'0,"0"0"-248"0,0 0-58 16,0 0-36-16,0 0-27 16,0 0-11-16,14 0 41 15,12 0 22-15,15 1 23 16,10 3-7-16,15 0-12 15,17-1 11-15,18-3 0 16,-8 0-27-16,-14 0-20 16,-12-3-6-16,-16-2-15 15,0-1-15-15,4 0-13 16,-15 2-9-16,-10 0-4 16,-8 3-5-16,-10-1 0 0,-4 1-1 15,-5 1-1-15,-3-2-42 16,0 2-38-16,-5-6-85 15,-9-1-228-15,-7 0-695 16</inkml:trace>
  <inkml:trace contextRef="#ctx0" brushRef="#br0" timeOffset="486.5993">3270 2917 725 0,'0'0'162'0,"0"0"-15"15,0 0-20-15,0 0-86 16,0 0-22-16,0 0 23 16,0 0 13-16,-8 103-12 15,4-61-11-15,-2-1-12 16,-3 0-12-16,-1-5-1 16,2-3-7-16,-1-8-41 15,0-4-88-15,-9-9-39 16,2-6-67-16,4-6-116 0</inkml:trace>
  <inkml:trace contextRef="#ctx0" brushRef="#br0" timeOffset="662.9828">2989 3048 469 0,'0'0'157'0,"0"0"35"16,0 0-75-16,0 0-62 15,0 0 3-15,0 0 22 16,120-27-23-16,-74 27-22 15,5 4-19-15,-1 6-9 16,1 2-6-16,1-2-1 16,8 2-120-16,-9-4-132 15,-17-5-316-15</inkml:trace>
  <inkml:trace contextRef="#ctx0" brushRef="#br0" timeOffset="871.946">3546 2939 624 0,'0'0'226'0,"0"0"-135"16,0 0-61-16,0 0 42 15,0 0 25-15,13 91-29 16,-4-59-27-16,-3-1 4 16,-1-3-24-16,-2-3-8 15,-1-5-13-15,-2-6-7 16,0-6-84-16,-10-8-54 15,-9-5-99-15,-2-9-483 0</inkml:trace>
  <inkml:trace contextRef="#ctx0" brushRef="#br0" timeOffset="1043.5074">3319 2992 590 0,'0'0'131'15,"0"0"-72"-15,0 0 19 16,0 0 62-16,0 0-40 15,103 17-38-15,-67-8-8 16,2 1-9-16,0 0-28 16,1-1-17-16,14-4-29 15,-9-2-124-15,-6-3-178 0</inkml:trace>
  <inkml:trace contextRef="#ctx0" brushRef="#br0" timeOffset="1255.9671">3789 2869 722 0,'0'0'257'0,"0"0"-37"15,0 0-116-15,0 0-69 16,0 0-35-16,0 0 22 16,0 0 7-16,31 87-18 15,-19-58 2-15,0 3-7 16,-4-2-6-16,-1-1-47 15,-7 2-128-15,0-10-113 16,0-7-121-16</inkml:trace>
  <inkml:trace contextRef="#ctx0" brushRef="#br0" timeOffset="1436.5021">3634 3030 783 0,'0'0'182'15,"0"0"-65"-15,0 0-24 16,0 0-6-16,0 0-9 16,118-5 8-16,-74 5-31 15,7 5-35-15,31 8-20 16,-12 1-165-16,-7-2-321 0</inkml:trace>
  <inkml:trace contextRef="#ctx0" brushRef="#br0" timeOffset="2094.8752">4765 3249 696 0,'0'0'218'0,"0"0"19"15,0 0-65-15,0 0-30 0,0 0-49 16,0 0-61-16,0 0-19 16,-53 70-1-16,53-39 3 15,0 3-14-15,7-2 2 16,13-3 4-16,3-7-6 16,2-5-1-16,-1-9-6 15,-1-8 6-15,-1 0 19 16,-3-11 3-16,-4-11-6 15,-5-10-3-15,-5-3-2 16,-5-2-4-16,0-4-6 16,-16 4-1-16,-6 6-19 15,-2 4 18-15,0 7-22 16,1 9-13-16,6 11-15 16,3 0-51-16,6 17-43 0,8 24 6 15,6-3-77-15,10-5-167 16</inkml:trace>
  <inkml:trace contextRef="#ctx0" brushRef="#br0" timeOffset="2425.2871">5012 3254 637 0,'0'0'315'0,"0"0"-133"15,0 0-24-15,0 0-72 16,0 0-44-16,0 0-23 16,0 0 8-16,-30 81 1 0,38-55-11 15,7-3-7 1,0-6-4-16,3-5-6 0,-1-6 1 16,1-5-1-16,-4-1 19 15,-4-6 5-15,0-10 0 16,-5-5-10-16,-5-4 2 15,0-2-16-15,-2 1 0 16,-12 2-22-16,-3 3-53 16,-2 6 21-16,1 7-49 15,1 8-36-15,7 0-74 16,4 6-136-16</inkml:trace>
  <inkml:trace contextRef="#ctx0" brushRef="#br0" timeOffset="2753.9727">5204 3200 215 0,'0'0'706'16,"0"0"-575"-16,0 0-84 15,0 0 26-15,0 0 55 16,14 82 5-16,4-55-56 15,2-3-20-15,2-2-26 16,0-10-2-16,-1 1-2 0,-5-9 4 16,-2-4-6-16,1 0-2 15,-1-13 15-15,-3-8-13 16,-2-6-16-16,-6-7 4 16,-3-1-7-16,0-2 5 15,-12 2-11-15,-6 5-1 16,-6 8-14-16,-4 10-24 15,-5 15-94-15,6 15-123 16,5 5-122-16</inkml:trace>
  <inkml:trace contextRef="#ctx0" brushRef="#br0" timeOffset="3568.8914">6368 3025 914 0,'0'0'225'0,"0"0"68"15,0 0-74-15,0 0-105 16,0 0-67-16,0 0-16 15,-18 81 21-15,12-36 10 16,2 3-25-16,2-1-20 16,2-2-8-16,0-6-8 15,0-8-1-15,0-8-49 16,0-7-143-16,0-8-158 16,0-8-281-16</inkml:trace>
  <inkml:trace contextRef="#ctx0" brushRef="#br0" timeOffset="3742.0277">6141 3093 929 0,'0'0'250'16,"0"0"-152"-16,0 0-9 16,0 0 41-16,124 35-34 15,-64-12-49-15,5 2-24 16,34 18-23-16,-17-7-9 15,-11-3-323-15</inkml:trace>
  <inkml:trace contextRef="#ctx0" brushRef="#br0" timeOffset="4713.0145">7592 3214 85 0,'0'0'552'0,"0"0"-302"0,0 0-23 16,0 0-7-16,0 0-36 15,-95-22-34-15,75 30-54 16,1 11-34-16,4 8-21 16,3 7-6-16,8 0-6 15,4 2-10-15,0-2-10 16,19-5-9-16,8-6 1 16,4-8-1-16,5-7 0 15,0-8-1-15,-2-3-7 16,-2-16-23-16,-10-8-15 15,-8-3-9-15,-9-6 9 16,-5 1 19-16,-7 0 18 16,-11 2 9-16,-3 6 0 0,2 8 8 15,4 6 6-15,7 6 20 16,5 3-9-16,3 2-25 16,0-1-22-16,17 0-7 15,10-1 23-15,9-1 5 16,5-1 0-16,-1 3 1 15,-4 3-1-15,-6 0-6 16,-5 3 0-16,-4 11-9 16,-5 7 16-16,-2 5 35 15,-2 2 25-15,-1 1 15 16,-3 2-6-16,0-3-8 16,-2-3-18-16,5-4-10 15,-1-5-15-15,0-7-6 0,0-4-11 16,3-5 11-16,-1-1 13 15,1-18 8-15,-1-12-11 16,0-9-10-16,-3-7-5 16,-6-6 0-16,-3 2-7 15,-3 2-2-15,-15 10 1 16,-5 13-9-16,-2 14-11 16,-10 12-52-16,-10 19-48 15,7 13-120-15,8-3-329 0</inkml:trace>
  <inkml:trace contextRef="#ctx0" brushRef="#br0" timeOffset="6283.3026">8855 3238 641 0,'0'0'277'0,"0"0"-21"16,0 0 25-16,0 0-25 16,0 0-85-16,0 0-100 15,0 0-54-15,-41 36-17 16,32 3 10-16,-3 6 2 15,6 2-10-15,2-3-2 16,2-6 0-16,2-5-103 16,-6-7-113-16,3-8-121 15,-3-9-229-15</inkml:trace>
  <inkml:trace contextRef="#ctx0" brushRef="#br0" timeOffset="6451.5693">8599 3330 355 0,'0'0'557'0,"0"0"-347"15,0 0-31-15,0 0-80 16,0 0 8-16,0 0-12 16,0 0-44-16,118-31-12 15,-78 53-17-15,2 4-10 16,0 5-12-16,10 16-3 16,-10-8-169-16,-5-10-335 0</inkml:trace>
  <inkml:trace contextRef="#ctx0" brushRef="#br0" timeOffset="6646.8821">9081 3185 1129 0,'0'0'281'0,"0"0"-61"16,0 0-161-16,0 0-21 15,0 0 19-15,-27 103-7 16,24-64-25-16,0 4-18 15,0-3-1-15,0-1-6 16,2-5-127-16,-2-11-173 16,0-9-223-16</inkml:trace>
  <inkml:trace contextRef="#ctx0" brushRef="#br0" timeOffset="6828.2753">8919 3254 816 0,'0'0'274'15,"0"0"-129"-15,0 0-109 16,0 0 77-16,0 0 12 16,81 43-43-16,-45-24-30 15,6 3-20-15,1 1-16 16,2 0-16-16,25-2-93 16,-13-6-234-16,-11-10-558 0</inkml:trace>
  <inkml:trace contextRef="#ctx0" brushRef="#br0" timeOffset="7020.3903">9448 3141 1209 0,'0'0'323'16,"0"0"-72"-16,0 0-180 16,0 0-24-16,0 0 12 15,-16 81-21-15,16-47-5 16,0 4-24-16,0-1 0 15,1-1-9-15,2-4-26 16,-3-1-127-16,0-8-150 16,0-10-335-16</inkml:trace>
  <inkml:trace contextRef="#ctx0" brushRef="#br0" timeOffset="7172.6769">9254 3235 773 0,'0'0'121'16,"0"0"60"-16,163 33-41 16,-35 3-14-16,15 4-75 15,-33-4-51-15,-31-8-263 0</inkml:trace>
  <inkml:trace contextRef="#ctx0" brushRef="#br0" timeOffset="19164.6784">9839 2148 1315 0,'0'0'81'15,"0"0"69"-15,0 0 26 16,0 0-15-16,0 0-12 16,0 0-34-16,-37-59-56 15,37 76-59-15,0 12-13 16,0 12 13-16,10 10 11 15,3 5-5-15,4 0 2 16,-1-3-8-16,2-7-35 0,-3-9-70 16,7-9-127-16,-7-11-294 15,-4-12-163-15</inkml:trace>
  <inkml:trace contextRef="#ctx0" brushRef="#br0" timeOffset="19728.1183">9912 2174 620 0,'0'0'181'0,"0"0"-101"15,0 0 5-15,0 0 12 16,0 0 3-16,57 92-18 16,-45-58-27-16,-1 0-20 15,-2-2-19-15,-3-6-4 0,0-9-12 16,-3-6 10-16,1-10-2 15,-2-1 15-15,-2 0 6 16,3-10-16-16,0-1-7 16,2 0 4-16,4 5 7 15,5-1-7-15,5 3 8 16,4-2 18-16,6 0 27 16,0-1-17-16,3-1-11 15,-2-3-8-15,-2-4-3 16,-6 1-3-16,-5-6-7 15,-4-4-2-15,-8-2 3 16,-5-5-1-16,0-4-2 16,-13-6 0-16,-7-5-6 0,-9 1-5 15,-3 1 0 1,-1 7 0-16,0 8 0 0,0 8 1 16,3 7 6-16,0 8 2 15,0 6 8-15,2 0-8 16,1 12-9-16,4 10 5 15,2 6-6-15,9 2-7 16,6 1 0-16,6-3 1 16,0-2 5-16,1-7-1 15,11-5-4-15,5-1 5 16,-2-9 1-16,4-2 1 16,1-2 7-16,2 0-8 15,2-9-2-15,8-8-105 16,-3 5-204-16,-10-2-375 0</inkml:trace>
  <inkml:trace contextRef="#ctx0" brushRef="#br0" timeOffset="20757.6386">23176 10339 196 0,'0'0'949'0,"0"0"-733"16,0 0-72-16,0 0-15 16,0 0-10-16,0 0-27 15,84-71-37-15,-59 61-18 16,-2 6-18-16,0 4-12 15,-2 0 4-15,-4 7-4 16,-7 14-7-16,-8 8 14 16,-2 7 8-16,-10 6 24 0,-10 5 20 15,-2-2-9 1,2-2-21-16,8-9-22 16,6-10-13-16,6-6-1 0,0-11 0 15,15-7-15-15,14-3-6 16,10-21-30-16,9-10-86 15,24-26-78-15,-12 7-155 16,-9 4-419-16</inkml:trace>
  <inkml:trace contextRef="#ctx0" brushRef="#br0" timeOffset="21282.3273">23663 10173 1041 0,'0'0'207'0,"0"0"-153"0,0 0-24 16,0 0 73 0,0 0 27-16,15 76-33 0,-11-38-11 15,-4 3-26-15,0 0-15 16,-2 1-15-16,-8-4-11 16,1-6-6-16,0-8-6 15,2-7-5-15,4-7-1 16,3-7 11-16,0-3 3 15,0 0 4-15,0 0-18 16,7-7 12-16,5 1-3 16,2 1 5-16,4 2 2 15,1 3-1-15,2 0 12 16,4 0-3-16,0 0 2 16,1 0-2-16,-1-3 1 15,-4-10 2-15,-2-7-12 0,-1-6 2 16,-7-8-7-16,-4-7-3 15,-5-8-6-15,-2-2 5 16,-6-2-7-16,-12 5 1 16,-3 4 10-16,-3 13-5 15,0 11 7-15,1 7 6 16,3 10 5-16,1 3-14 16,2 9-9-16,-1 15-1 15,2 8 0-15,3 7-1 16,3 5 1-16,9 0-1 15,1-4 0-15,11-6-5 16,18-8-3-16,12-11-31 0,32-15-78 16,-9-3-156-1,-10-18-575-15</inkml:trace>
  <inkml:trace contextRef="#ctx0" brushRef="#br0" timeOffset="29218.1557">18908 14607 1048 0,'0'0'294'0,"0"0"-175"16,0 0 38-16,0 0-16 15,0 0-38-15,-36 11-45 16,21 14-33-16,-3 8-7 16,-1 10-9-16,2 4-8 15,-1-1 0-15,3 0-1 16,-2-5-28-16,4-4-36 0,-1-8-52 16,-1-6-65-1,-11-11-70-15,4-8-66 0,2-4-313 16</inkml:trace>
  <inkml:trace contextRef="#ctx0" brushRef="#br0" timeOffset="29386.9511">18578 14739 622 0,'0'0'292'16,"0"0"-192"-16,0 0-51 16,82 15 106-16,-41 1 0 15,4 5-23-15,5 2-36 16,-5-1-57-16,0 0-33 0,-4-1-6 15,9-1-102 1,-12-7-130-16,-5-6-136 0</inkml:trace>
  <inkml:trace contextRef="#ctx0" brushRef="#br0" timeOffset="29628.1222">19194 14650 1224 0,'0'0'317'0,"0"0"-231"15,0 0-32-15,0 0-3 0,0 0 12 16,0 0-2 0,-57 84-21-16,50-58-28 0,0 1-12 15,-1-3-12-15,3-3-44 16,-1-3-78-16,-7-5-122 15,4-6-62-15,-2-5-322 0</inkml:trace>
  <inkml:trace contextRef="#ctx0" brushRef="#br0" timeOffset="29803.727">19018 14708 803 0,'0'0'376'16,"0"0"-242"-16,0 0-83 15,0 0 100-15,115 55-36 16,-78-28-32-16,2 0-23 16,-3 2-35-16,-1-3-25 15,-2 1-25-15,0-3-135 0,-6-5-206 16,-11-9-683-16</inkml:trace>
  <inkml:trace contextRef="#ctx0" brushRef="#br0" timeOffset="30717.6515">16761 9815 912 0,'0'0'161'0,"0"0"-9"16,0 0-73-16,0 0-37 16,0 0-21-16,0 0-1 15,-49 74 3-15,24-29 0 16,-4 3-11-16,0 3-12 16,-3-2 0-16,-8 11-89 15,8-14-122-15,6-12-158 0</inkml:trace>
  <inkml:trace contextRef="#ctx0" brushRef="#br0" timeOffset="30898.5873">16511 10011 867 0,'0'0'112'0,"0"0"-83"15,0 0 27-15,83 36-1 16,-42-15 7-16,11 0-10 15,6 3-14-15,6 3-22 16,30 16-16-16,-15-4-127 16,-14-4-249-16</inkml:trace>
  <inkml:trace contextRef="#ctx0" brushRef="#br0" timeOffset="31095.1754">17151 10415 1092 0,'0'0'129'0,"0"0"-85"16,0 0-18-16,-104 88 0 16,73-57 54-16,0 0-17 15,1 3-32-15,5-4-15 16,1 1-16-16,4-5 0 16,4-4-88-16,-5-3-90 15,3-6-111-15,1-10-224 0</inkml:trace>
  <inkml:trace contextRef="#ctx0" brushRef="#br0" timeOffset="31246.656">16701 10578 955 0,'0'0'146'0,"0"0"-84"16,0 0-40-16,0 0 13 16,123 1 57-16,-71 9-29 15,5 2-28-15,4 4-21 16,2 1-14-16,38 9-46 15,-19-2-198-15,-4-7-452 0</inkml:trace>
  <inkml:trace contextRef="#ctx0" brushRef="#br0" timeOffset="31808.4587">20955 9769 697 0,'0'0'110'16,"0"0"69"-16,0 0-39 0,0 0 70 16,0 0-4-16,0 0-108 15,0 0-92-15,6-29-5 16,-31 58 42-16,-9 12 1 15,-8 4-9-15,-9 3-19 16,-1 0-10-16,0-2-6 16,-2-5 0-16,2-4-47 15,6-6-84-15,-8-14-123 16,14-8-73-16,10-9-318 0</inkml:trace>
  <inkml:trace contextRef="#ctx0" brushRef="#br0" timeOffset="31967.134">20410 9964 760 0,'0'0'208'0,"0"0"-47"16,0 0-76-16,0 0-37 16,0 0 82-16,100-13-38 15,-56 27-33-15,3 3-27 16,5 4-13-16,-4 2-17 16,-4 2-2-16,4 14-21 15,-9-4-164-15,-10-6-165 0</inkml:trace>
  <inkml:trace contextRef="#ctx0" brushRef="#br0" timeOffset="32173.3653">20812 10324 1096 0,'0'0'149'0,"0"0"-65"0,0 0-39 15,-83 73 77-15,62-47-25 16,-3 3-59-16,1 3-28 16,0 3-10-16,-17 8-89 15,5-8-200-15,2-9-269 0</inkml:trace>
  <inkml:trace contextRef="#ctx0" brushRef="#br0" timeOffset="32335.137">20445 10442 1124 0,'0'0'159'16,"0"0"-101"-16,0 0-33 15,86 18 91-15,-42 3-4 0,8 5-43 16,6 6-30-16,1 5-29 16,9 18-10-16,-14-7-114 15,-18-7-269-15</inkml:trace>
  <inkml:trace contextRef="#ctx0" brushRef="#br0" timeOffset="33161.2425">17042 11671 1024 0,'0'0'99'16,"0"0"-11"-16,0 0 2 16,0 0 10-16,0 0-54 15,0 0-12-15,0 0 22 16,-51 61-13-16,51-25-10 15,0 1-11-15,13-3-12 16,7-4 0-16,5-8-8 16,2-7-2-16,3-7-1 0,-4-8 0 15,-2-5-5 1,-6-15 6-16,-4-8 19 0,-10-4 0 16,-4-3-9-16,-4-5-7 15,-17 0-3-15,-6 5-11 16,-3 7 4-16,0 16-44 15,1 12 4-15,2 16-20 16,6 25 3-16,4 10-39 16,17 35-58-16,0-11-82 15,10-7-103-15</inkml:trace>
  <inkml:trace contextRef="#ctx0" brushRef="#br0" timeOffset="33451.0799">17282 12191 1046 0,'0'0'117'0,"0"0"-58"15,0 0 11-15,0 0-4 16,0 0 30-16,-64 89-36 16,64-59-27-16,2 1-10 15,11-1-5-15,4-4-12 16,0-6 2-16,2-8-7 15,-2-8 1-15,1-4 5 16,-1-4 11-16,-3-16 37 0,-4-6-29 16,-1-4-26-1,-7-3-19-15,-2 1-39 0,0 6-8 16,-15 11-95-16,-15 15-53 16,3 17-74-16,2 7-300 0</inkml:trace>
  <inkml:trace contextRef="#ctx0" brushRef="#br0" timeOffset="33777.7988">17318 12716 1003 0,'0'0'182'0,"0"0"-138"16,0 0-27-16,0 0 22 0,-7 75 51 15,7-45 21-15,0 3-26 16,10-1-44-16,2-1 6 16,1-6-25-16,-1-4-11 15,4-11-1-15,-2-7 5 16,5-3 14-16,0-12 25 16,2-15-13-16,0-12 5 15,0-7-14-15,-7-5-19 16,-9 2-6-16,-5 9-7 15,-2 10-1-15,-21 19-46 16,-8 11-47-16,-19 36-92 16,4 5-135-16,8-2-454 0</inkml:trace>
  <inkml:trace contextRef="#ctx0" brushRef="#br0" timeOffset="34460.3309">20505 12204 778 0,'0'0'205'0,"0"0"-110"16,0 0 37-16,0 0 59 15,0 0-112-15,-97-34-37 16,79 51-23-16,3 10-5 16,2 6 10-16,7 3-3 15,4-2-13-15,2-3-7 16,3-8 0-16,12-9 6 15,3-8-5-15,6-6-2 0,2-2 9 16,3-18 40-16,-2-5-18 16,-7-6-24-16,-6 0-6 15,-11 0-2-15,-3 4-27 16,-13 9-52-16,-14 9-95 16,-35 19-7-16,8 13-87 15,-1 11-249-15</inkml:trace>
  <inkml:trace contextRef="#ctx0" brushRef="#br0" timeOffset="34795.2392">20134 12709 1134 0,'0'0'190'0,"0"0"-122"15,0 0 22-15,0 0-57 16,0 0-8-16,0 0-19 16,0 0 4-16,-17 34 10 15,32-6-4-15,2-3-7 16,3-3 0-16,3-7-8 16,-4-7-1-16,2-8 0 15,-3 0-25-15,-3-11 25 16,-4-10 48-16,-7-5-22 15,-4-6-25-15,0-3 7 16,-9 3-7-16,-12 5-1 16,-3 10-79-16,-6 14-37 15,-19 15-76-15,7 15-77 0,2 6-348 0</inkml:trace>
  <inkml:trace contextRef="#ctx0" brushRef="#br0" timeOffset="35095.1384">20031 13002 424 0,'0'0'761'16,"0"0"-682"-16,0 0-58 15,0 0 0-15,-33 85 51 16,33-62 2-16,11 1-40 0,8-4 3 15,6-5-8-15,1-5-1 16,2-10 14-16,-3 0 12 16,-2-15 12-16,-3-7 7 15,-5-10-34-15,-9-2-14 16,-6 1-6-16,0-1-8 16,-22 8-11-16,-6 14-17 15,-39 24-41-15,8 14-106 16,-3 11-231-16</inkml:trace>
  <inkml:trace contextRef="#ctx0" brushRef="#br0" timeOffset="40461.1007">16764 13914 166 0,'0'0'113'0,"0"0"-70"0,0 0 74 16,0 0-9-16,0 0 0 16,0 0-18-16,-5-6-47 15,5 6-42-15,0 0-1 16,0 0-47-16,0 0-50 16,7 3-1-16,25 11-41 15,-4-1-6-15</inkml:trace>
  <inkml:trace contextRef="#ctx0" brushRef="#br0" timeOffset="40647.2864">17659 14025 535 0,'0'0'60'15,"0"0"-45"-15,0 0 6 16,0 0-14-16,85 11-6 15,-63-7 0-15,2 1-1 16,23 0-1-16,-5-1-52 16,1-1-136-16</inkml:trace>
  <inkml:trace contextRef="#ctx0" brushRef="#br0" timeOffset="40819.6077">18511 14050 576 0,'0'0'94'16,"0"0"-62"-16,0 0-25 0,0 0 0 16,0 0-1-1,95 9-6-15,-53-4-1 0,7 1-36 16,36 7-67-16,-9-3-85 16,-6 0-127-16</inkml:trace>
  <inkml:trace contextRef="#ctx0" brushRef="#br0" timeOffset="41007.2018">19432 14179 228 0,'0'0'137'16,"0"0"7"-16,0 0-1 15,81 14-11-15,-48-12-14 16,7-2-25-16,4 0-49 0,5 2-18 16,2 1-14-16,4 1-12 15,1 1 0-15,4-2-7 16,3 0-47-16,1 1-53 15,27 2-49-15,-14-2-21 16,-11 1-103-16</inkml:trace>
  <inkml:trace contextRef="#ctx0" brushRef="#br0" timeOffset="41121.4885">20671 14284 74 0,'0'0'218'15,"0"0"-117"-15,0 0-29 16,0 0-6-16,110 0-45 15,-74 0-21-15,-2 0-147 0</inkml:trace>
  <inkml:trace contextRef="#ctx0" brushRef="#br0" timeOffset="41268.9726">21665 14316 919 0,'0'0'36'16,"0"0"-36"-16,0 0-79 16,0 0-89-16</inkml:trace>
  <inkml:trace contextRef="#ctx0" brushRef="#br0" timeOffset="42732.4587">17047 11185 58 0,'99'0'1'16,"-9"0"-1"-16,-25 0-49 0</inkml:trace>
  <inkml:trace contextRef="#ctx0" brushRef="#br0" timeOffset="43434.5334">22082 11405 514 0,'0'0'101'0,"0"0"-65"0,0 0 14 15,0 0 60-15,0 0 1 16,0 0-33-16,0 0-34 15,0 0-11-15,0 0-10 16,0 0-10-16,0 0-12 16,0 0 0-16,0 0-1 15,0 0-41-15,0 2-82 16,0 2-46-16,-5-1-50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18:22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10088 8486 538 0,'0'0'106'16,"0"0"57"-16,0 0 19 0,0 0-9 16,0 0 36-1,0 0-35-15,15-53-56 0,1 12-35 16,14-22-8-16,15-21-24 15,16-22-20-15,4-5-11 16,2 0-7-16,-8 11-5 16,-11 15-8-16,-7 17 0 15,-10 15 0-15,-8 17-1 16,-2 9-1-16,0-1-20 16,-5 3-52-16,-1 3-65 15,-15 13-90-15,0 6-19 16,-13 3-76-16</inkml:trace>
  <inkml:trace contextRef="#ctx0" brushRef="#br0" timeOffset="382.4484">10397 7519 755 0,'0'0'114'15,"0"0"6"-15,0 0-62 0,0 0 4 16,83-86-1-16,-43 64 12 15,9-3-13-15,1 6-7 16,3 5-15-16,1 6-6 16,-4 8-17-16,-1 12-1 15,-7 22 1-15,-2 25 38 16,-8 27 11-16,-6 26-10 16,-13 5-20-16,-8-8-17 15,-5-11-5-15,0-21-12 16,-8-22-132-16,-5-16-477 0</inkml:trace>
  <inkml:trace contextRef="#ctx0" brushRef="#br0" timeOffset="1565.459">9269 9818 196 0,'0'0'61'0,"0"0"33"16,0 0-31-16,0 0 25 15,0 0 15-15,0 0 6 16,-6-51-22-16,-1 44 23 0,4-3-6 15,-4 3 27 1,3 0 30-16,-2 3-17 0,1 4 13 16,-3 3-42-16,-10 34-64 15,-15 38-29-15,-16 39 10 16,-8 12 32-16,1-1-3 16,6-21-7-16,19-31-25 15,5-15-7-15,12-18-7 16,5-8-4-16,4 2-11 15,2 0-1-15,3-2-5 16,0-8-87-16,0-10-84 16,0-14-158-16,0 0-70 15,-3-12-253-15</inkml:trace>
  <inkml:trace contextRef="#ctx0" brushRef="#br0" timeOffset="1996.0895">8711 10118 1174 0,'0'0'133'0,"0"0"-73"16,0 0-43-16,0 0 21 15,-3 85 53-15,-3-27 17 16,-4 20-13-16,-4 16-21 15,2-5-1-15,3-19-17 16,5-19-14-16,1-18 4 0,3 5-14 16,0 4-1-16,3-2-9 15,8-7-15-15,5-9-6 16,5-9 8 0,4-6-2-16,8-9 20 0,3 0-4 15,7-21 17-15,3-8 9 16,3-12-6-16,-2-4-15 15,-1-6-10-15,-1-1-3 16,-2 4 1-16,-4 3-10 16,-6 7 0-16,-1 7-6 15,-5 10 0-15,-6 5 1 16,-6 7-1-16,-3 2 0 16,-6 7-2-16,-2 0-84 0,-18 34-153 15,-12 4-132 1,-26 9-919-16</inkml:trace>
  <inkml:trace contextRef="#ctx0" brushRef="#br0" timeOffset="23137.1951">2172 4332 248 0,'0'0'0'0,"0"0"-175"0</inkml:trace>
  <inkml:trace contextRef="#ctx0" brushRef="#br0" timeOffset="23886.3024">1884 2095 933 0,'0'0'142'0,"0"0"-44"15,0 0-25-15,0 0-57 16,0 0-16-16,0 0 30 15,27 147 34-15,-3-48 4 16,-5 3-26-16,-8-17-21 16,-8-25 0-16,-3-21-6 15,0-9-2-15,0-3-12 16,-2-7 7-16,-7-10 5 16,-7-10 51-16,-8-18 4 15,-16-32-39-15,-13-29-14 16,0-26-8-16,9 6 1 15,22 21 2-15,15 25-4 0,7 22 2 16,7 0-7-16,17 4-1 16,10 5 0-16,8 16-12 15,11 6 11-15,7 17 1 16,3 14-1-16,3 8 1 16,-4 10-2-16,-2 2 1 15,-6 7-117-15,2 12-132 16,-15-14-151-16,-13-16-452 0</inkml:trace>
  <inkml:trace contextRef="#ctx0" brushRef="#br0" timeOffset="24192.3278">2379 2135 1139 0,'0'0'155'0,"0"0"-127"0,0 0-28 16,0 0-6-16,0 0 6 15,6 116 53-15,12-67 11 16,5-3-14-16,5-5-1 16,3-9-13-16,2-13-11 15,-1-10-6-15,-4-9 7 16,-4-12 3-16,-5-17 9 16,-10-14 6-16,-6-9-23 15,-3-4-11-15,-15-3-4 16,-15 9-6-16,0 10 1 15,-3 14-1-15,2 14-7 16,6 12-50-16,4 2-68 16,9 20-21-16,12 17-28 0,12-4-47 15,10-8-93-15</inkml:trace>
  <inkml:trace contextRef="#ctx0" brushRef="#br0" timeOffset="24542.7536">2732 1990 1000 0,'0'0'150'15,"0"0"-145"-15,0 0-5 16,0 0 0-16,0 0 0 16,32 99 1-16,-15-65 29 15,-1-2 12-15,-4-5-14 16,2-2-19-16,-6-10-1 0,-3-10-2 15,-5-5 51-15,0-6 147 16,0-21-86-16,-11-12-68 16,-3-7-18-16,4-6 25 15,2 4 1-15,8 6 7 16,0 9-30-16,10 12-23 16,14 9-11-16,5 9-1 15,9 3 0-15,0 10 0 16,3 12-1-16,-2 7 0 15,-2 7 0-15,-1 5-37 16,8 15-91-16,-8-10-128 16,-6-12-250-16</inkml:trace>
  <inkml:trace contextRef="#ctx0" brushRef="#br0" timeOffset="24711.2959">3544 1901 1054 0,'0'0'120'15,"0"0"-120"-15,0 0-20 16,111-91-149-16,-71 49-424 0</inkml:trace>
  <inkml:trace contextRef="#ctx0" brushRef="#br0" timeOffset="24925.3107">3913 1012 1452 0,'0'0'179'0,"0"0"-104"16,0 0-34-16,0 0-41 15,0 0 24-15,40 105 33 16,5-42 7-16,13 23-36 15,6 19-18-15,-3 4-10 16,-12-16-67-16,-17-31-227 16,-17-34-273-16</inkml:trace>
  <inkml:trace contextRef="#ctx0" brushRef="#br0" timeOffset="25116.9809">4432 1154 1060 0,'0'0'359'15,"0"0"-199"-15,0 0-31 16,0 0-85-16,0 0-22 16,0 0-2-16,0 0 29 15,19 96-8-15,-2-48-22 16,-1 6-12-16,-2-1-7 16,-4-10-63-16,2-13-111 15,-5-14-141-15,-2-16-199 0</inkml:trace>
  <inkml:trace contextRef="#ctx0" brushRef="#br0" timeOffset="25401.853">4321 990 550 0,'0'0'270'16,"0"0"-188"-16,0 0 18 16,0 0-68-16,0 0-9 15,0 0 20-15,-46 98 2 16,61-72-10-16,7-9 70 15,-1-8-16-15,5-9-24 16,-4 0-2-16,2-21-14 16,-6-8-14-16,-5-2-12 0,-7-5 25 15,-6 2 5 1,0 3-23-16,-13 6-9 16,1 6-5-16,-4 8-7 0,2 9-9 15,5 2-30-15,6 5-69 16,3 15-117-16,12 23 5 15,9-7-114-15,3-4-415 0</inkml:trace>
  <inkml:trace contextRef="#ctx0" brushRef="#br0" timeOffset="25746.4979">4636 1093 993 0,'0'0'172'16,"0"0"3"-16,0 0-120 15,0 0-55-15,0 0 0 0,27 77 38 16,-5-37 32 0,2 5-31-16,-4-1-8 0,-3-4-17 15,-6-6-8-15,1-10-4 16,-8-15 5-16,-2-9 10 16,-2-4 110-16,0-24 12 15,0-13-92-15,-9-8-7 16,0-6 7-16,6 1 17 15,0 13-20-15,1 9-3 16,2 14-8-16,0 12-19 16,2 6-14-16,19 10-9 15,3 14 8-15,10 12 0 16,3 7 0-16,1 7-8 0,-4 5-78 16,-3-2-61-16,2 0-115 15,-9-17-292-15,-6-18-586 0</inkml:trace>
  <inkml:trace contextRef="#ctx0" brushRef="#br0" timeOffset="26053.6055">5057 1056 217 0,'0'0'705'0,"0"0"-653"16,0 0-26-16,0 0-1 15,0 0 72-15,0 0 37 16,101 47 4-16,-72-57-9 0,-1-10-27 16,-4-8-6-16,-4-2-21 15,-8-1-20-15,-5 0 1 16,-7 4 7-16,0 4-16 16,-11 7-19-16,-4 6-3 15,-6 8-25-15,-3 2-5 16,1 12-21-16,-1 15 20 15,10 10-30-15,10 5-54 16,4 4-68-16,38 3-94 16,9-13-12-16,5-12-243 0</inkml:trace>
  <inkml:trace contextRef="#ctx0" brushRef="#br0" timeOffset="26623.1162">5761 753 986 0,'0'0'223'0,"0"0"76"16,0 0-127-16,-97-6-40 16,67 11-44-16,5 12-45 15,5 9-29-15,5 6-8 16,8 4-4-16,5 2-1 16,2-1-1-16,5-6 0 15,14-7 0-15,4-11-24 16,5-10-15-16,2-3 2 15,1-17-5-15,-4-11 1 16,-6-6 20-16,-9-2 21 16,-8 2 0-16,-4 7 6 0,0 5 68 15,-6 6 26-15,-4 9-1 16,-2 7 3-16,3 0-49 16,1 6-47-16,1 13-6 15,7 4-1-15,0 1-8 16,7 0 8-16,16-5 0 15,7-6 1-15,10-9 7 16,3-4-1-16,3-14-6 16,-5-12 0-16,-1-8-22 15,-13-4-16-15,-6 1-2 16,-11 4 0-16,-7 5 11 0,-3 9 23 16,0 6 5-1,-10 6 1-15,-1 2-2 0,5 2 2 16,2 2 2-16,4-1-2 15,0 2-11-15,0 0-10 16,9 5 6-16,3 10 14 16,8 6 0-16,0 5 1 15,0 7 16-15,3 2 28 16,1 3-6-16,9-4-12 16,9-2-15-16,29-5-5 15,50-19-6-15,-13-7-128 16,-3-1-535-16</inkml:trace>
  <inkml:trace contextRef="#ctx0" brushRef="#br0" timeOffset="27756.7488">8164 807 1167 0,'0'0'178'0,"0"0"66"16,0 0-137-16,0 0-34 16,-94-10 10-16,67 23-39 15,0 8-18-15,0 4-17 16,3 8-8-16,2 1 1 15,10 2-1-15,2 0-1 16,10-5 0-16,0-8-58 16,10-10-39-16,10-13 5 15,6-6 53-15,10-37 24 16,3-30 14-16,-11-26 1 16,-14-17 0-16,-14-3 5 15,-16 3 35-15,-7 34 6 0,2 22 16 16,9 25 30-16,3 20 30 15,2 6 9-15,2 3-48 16,1 6-54-16,2 11-29 16,2 33-40-16,0 31 30 15,18 27 9-15,9-4 0 16,3-15-1-16,1-32-61 16,5-20-66-16,22 1 9 15,3-11-13-15,12-9-58 0,1-12-14 16,-15-24-31-16,1-14-20 15,-16-4 112 1,-14-1 144-16,-18 3 48 0,-10 10 190 16,-2 5 15-16,-9 8-6 15,-9 9-45-15,1 5-66 16,0 3-54-16,0 1-35 16,-1 17-31-16,2 9-10 15,1 6-6-15,4 6 1 16,4 2 0-16,7-2-1 15,0-3 0-15,9-7-13 16,12-7-44-16,4-11 4 16,5-11 8-16,-2 0 11 15,-2-16 6-15,-3-6 6 0,-7-4 11 16,-6-2 10 0,-6 3 1-16,-4 3 19 0,0 2 41 15,0 8 17-15,-3 3 2 16,-4 5-10-16,3 3-26 15,2 1-17-15,1 0-26 16,1 7-24-16,0 10 16 16,0 5 7-16,10 1 1 15,11 1-1-15,7-3-8 16,7-6-23-16,6-9 13 16,4-6-24-16,-2-4 17 15,-1-16-24-15,-8-9 9 16,-13-7 28-16,-9-6 11 15,-12-6 2-15,0-5 10 16,-19 0 22-16,-1 3 16 0,1 11 49 16,5 14 35-16,6 13-40 15,3 12-56-15,5 0-36 16,0 19-38-16,10 14 18 16,8 8-6-16,6 4-92 15,-3 3-33-15,3 4-81 16,-6-11-360-16,-7-11-421 0</inkml:trace>
  <inkml:trace contextRef="#ctx0" brushRef="#br0" timeOffset="28259.3471">8812 568 851 0,'0'0'82'16,"90"-8"-53"-16,-7 2-16 0,28-4-3 15,7-6 8-15,-23 2 9 16,-24-2-1-16,-30 2 0 16,-11 3 16-16,-5-3 3 15,-7-1 71-15,-4-2 112 16,-12 2-10-16,-2 4-7 16,-6 2-35-16,-11 6-79 15,-4 3-30-15,-2 0-35 16,-3 13-19-16,3 9-5 15,2 7-8-15,9 6 0 0,8 1-2 16,4 0 1 0,3-2 0-16,12-2-1 0,12-9-12 15,1-5-20-15,5-11 5 16,1-7 9-16,3-5 2 16,-3-16 3-16,-2-6 9 15,-11-3 5-15,-5 4 1 16,-8 7 0-16,-7 7 17 15,-1 5 50-15,0 7-23 16,0 4-44-16,0 18 7 16,0 10-7-16,0 6 20 15,0 2-13-15,15-1 0 16,6-3-5-16,11-5 4 16,8-7 0-16,6-9-5 15,11-8 8-15,7-7-9 0,18-13-86 16,-18-12-207-16,-24 3-831 15</inkml:trace>
  <inkml:trace contextRef="#ctx0" brushRef="#br0" timeOffset="28935.8276">3245 2951 861 0,'0'0'156'0,"0"0"9"15,0 0-26-15,0 0-15 16,0 0-4-16,0 0-40 0,-12-68-40 16,21 77-28-16,11 21-5 15,19 23 18-15,16 27 20 16,14 21-1-16,-6-5-1 16,-14-17-7-16,-15-23-9 15,-7-23-11-15,9 3-10 16,7-5 5-16,3-5-10 15,2-16 0-15,-4-10 5 16,1-18-6-16,-6-21-42 16,-9-43-115-16,-11 10-210 15,-19 2-354-15</inkml:trace>
  <inkml:trace contextRef="#ctx0" brushRef="#br0" timeOffset="29582.7664">3182 3425 763 0,'0'0'92'15,"0"0"-37"-15,0 0 2 16,110-84 93-16,-53 50 5 16,7 1 9-16,3 5-35 15,-1 4-27-15,-3 11-39 16,-8 6-31-16,-8 7-13 15,-11 10 0-15,-8 10-13 16,-9 8 2-16,-11 6-2 16,-8 2-5-16,0-2 0 0,-13-2-1 15,-5-9-7-15,-1-15-22 16,1-8-2 0,6-22-46-16,9-31-81 0,3-3 12 15,9-10 36-15,21-4 43 16,6 13 28-16,10-4 26 15,-3 7 13-15,0 10 0 16,-10 7 48-16,-8 8 47 16,-11 13 36-16,-8 9 8 15,-6 7 1-15,0 4-61 16,0 20-59-16,-8 10-2 16,-2 12 20-16,1 5-4 15,6 2-7-15,3-3-13 0,0-4-6 16,18-7-6-1,4-7-2-15,9-11 0 0,2-13-1 16,3-8-21-16,-2-11-6 16,-2-15-39-16,-10-8-3 15,-8-4 13-15,-9-3 19 16,-5 5 19-16,-8 4 12 16,-9 7 7-16,2 8 9 15,3 6 30-15,5 7 1 16,1 4-14-16,6 0-26 15,0 9-15-15,9 8 14 16,10 4-1-16,7 0 2 16,6-1-2-16,3-2-49 15,6-6-88-15,7-12-124 16,-8 0-123-16,-14-12-293 0</inkml:trace>
  <inkml:trace contextRef="#ctx0" brushRef="#br0" timeOffset="29875.7614">4373 2959 492 0,'0'0'251'0,"0"0"29"15,0 0-54-15,0 0-91 16,0 0-93-16,0 0-40 16,0 0-1-16,-8 11 18 15,27 19-2-15,3 4 2 16,-4 3-1-16,-1 2-10 16,-7-5 5-16,-4-7-5 15,-3-10-7-15,-1-9 11 16,-2-8 82-16,0-8 77 15,-6-18-104-15,-3-9-48 0,0-5-7 16,7-4 1 0,2 10-7-16,0 5-5 0,12 9 1 15,7 10-2-15,4 6 0 16,7 4-1-16,3 2-8 16,5 14 3-16,1 4-70 15,16-3-121-15,-11-4-182 16,-7-10-678-16</inkml:trace>
  <inkml:trace contextRef="#ctx0" brushRef="#br0" timeOffset="30117.193">4826 2635 1144 0,'0'0'153'0,"0"0"36"0,0 0-94 15,-80 78-59-15,76-48-36 16,4-1-4-16,7-1 4 15,16-1 1-15,5-2 8 16,2-4-2-16,3-2 2 16,-6 1-8-16,-6 2 1 15,-12 4-2-15,-9 3-1 16,-6 7-16-16,-19 1-4 16,-10-3-30-16,-10-12-37 15,8-10-96-15,4-12-319 0</inkml:trace>
  <inkml:trace contextRef="#ctx0" brushRef="#br0" timeOffset="31503.6926">4885 2426 1408 0,'0'0'198'16,"0"0"-52"-16,0 0-104 15,0 0-32-15,51 102 53 16,6-13 10-16,23 24-1 15,7 12 0-15,-1-7-13 16,-13-17-30-16,-23-30-17 16,-12-16-10-16,-14-18 7 15,-6-11-9-15,3-1-1 16,-9-6-27-16,-3-5-12 16,-9-14 28-16,0-4 12 0,-28-25 0 15,-25-24-9 1,-29-20-23-16,-28-10-23 0,4 9 0 15,19 24 7-15,29 23 27 16,25 16 10-16,5 3 10 16,9-1 1-16,10-3 0 15,9-3-20-15,40-8-77 16,42-11-21-16,34-13-80 16,13-3-38-16,-19 5-42 15,-34 9 70-15,-35 12 130 16,-15 5 48-16,-3-3 30 15,-7 1 80-15,-11-1 113 0,-5 5 84 16,-2 5-25 0,-17 3-40-16,-4 5-81 15,2 4-53-15,-2 0-37 0,0 13-16 16,4 13-9-16,4 9-10 16,4 9-6-16,7 5 1 15,4 3-1-15,0-2 0 16,15-5 0-16,7-12-5 15,5-13-42-15,3-16-9 16,-2-4 4-16,-1-23-5 16,-6-14-10-16,-8-7 37 15,-8-2 22-15,-5 0 8 16,0 9 40-16,-11 6 80 16,-2 9 4-16,1 11-2 0,0 8-31 15,6 3-35-15,0 8-55 16,5 13-1-16,1 8-1 15,0 0 1-15,13 2-1 16,7-4-8-16,10-10-17 16,4-6-14-16,0-11-3 15,2-6-6-15,-2-19 2 16,-4-9 6-16,-6-7-28 16,-6-1 15-16,-8 0 23 15,-4 3 18-15,-3 7 11 16,-2 4 2-16,-1 11 0 15,0 5 20-15,0 7 43 0,0 5-18 16,0 0-22 0,3 14-23-16,5 10 0 0,7 4 7 15,3 6 2-15,6 2 5 16,5 0-2-16,4-5-10 16,8-8-2-16,3-7 0 15,3-16-45-15,2-3-73 16,-9-21-94-16,-10-10-45 15,-11-7 81-15,-19-2 80 16,-1-4 96-16,-25 2 47 16,-5 6 128-16,3 9 106 15,4 9-57-15,9 11-63 16,6 7-61-16,9 3-86 16,0 6-14-16,12 18-11 15,8 5 11-15,6 7 0 0,4 5 1 16,0 1-1-1,-3 0 1-15,-2-2-1 0,-6-2 0 16,-7-9-43-16,-4-10-31 16,-5-16 21-16,-3-3 53 15,-3-19 8-15,-14-16-7 16,-8-9 15-16,3-5 22 16,-2 0 5-16,6 5 30 15,6 8-19-15,7 12-24 16,5 7-24-16,11 5-6 15,13 8-1-15,14 4-8 16,6 0 8-16,5 7 0 16,-1 11-5-16,-2 2 6 15,-7 2 0-15,-9 4-7 0,-8-1 7 16,-11-3-6-16,-4-1-22 16,-7-11 22-16,0-7 6 15,-12-3 23-15,-9-17 17 16,-4-16 22-16,1-12 10 15,0-5-14-15,11-1-22 16,4 6-16-16,9 10-2 16,0 12-18-16,20 12 0 15,10 9-2-15,9 2 1 16,9 15 0-16,0 8 1 16,-2 7 0-16,-1 1-22 15,-4 0-42-15,12 1-85 16,-9-10-120-16,-9-11-307 0</inkml:trace>
  <inkml:trace contextRef="#ctx0" brushRef="#br0" timeOffset="31811.7825">6768 2166 1048 0,'0'0'117'16,"0"0"-117"-16,0 0 0 15,0 0 7-15,83 23 34 16,-44-19 53-16,1-3-10 16,-4-1 18-16,-8 0-24 15,-10 0 13-15,-9-3 6 0,-6-1 44 16,-3-2 48 0,-6-4-96-16,-12 1-64 0,-5 2-13 15,-3 3-16-15,-1 4-11 16,0 1-11-16,2 14 0 15,7 9-11-15,11 4-45 16,7 5-15-16,10 0-41 16,57-7-96-16,-4-7-75 15,5-15-233-15</inkml:trace>
  <inkml:trace contextRef="#ctx0" brushRef="#br0" timeOffset="32189.5771">7659 1967 829 0,'0'0'394'0,"0"0"89"0,0 0-288 16,-86-28-27-16,52 28-51 16,-1 8-32-16,4 12-42 15,6 8-24-15,6 8-18 16,8 1-1-16,6 4 1 16,5 1-1-16,0-8 0 15,14-6-1-15,8-11-18 16,3-10 2-16,4-7-5 15,-5-18 4-15,3-19-14 16,-8-10 1-16,-14-25 16 16,-10-21 15-16,-38-36 0 15,-17-17 0-15,-11 7 10 16,11 31 5-16,24 45 24 16,14 34 33-16,13 19 8 15,3 8-16-15,6 2-49 0,0 36-15 16,18 43-11-16,27 35 10 15,11 18 0-15,2-4 1 16,-10-15-1-16,-15-20-34 16,-2-17-137-16,-13-24-341 15,1-28-1050-15</inkml:trace>
  <inkml:trace contextRef="#ctx0" brushRef="#br0" timeOffset="32510.9553">8795 1269 1400 0,'0'0'244'16,"0"0"-28"-16,0 0-145 16,0 0-42-16,0 0-20 15,0 0 2-15,74 136 25 16,-11-40 1-16,-1-1-13 0,-11-20-14 16,-12-24-10-16,-12-13-7 15,-2 1-122-15,-1 9-149 16,-6-6-303-16,-15-17-394 15</inkml:trace>
  <inkml:trace contextRef="#ctx0" brushRef="#br0" timeOffset="32834.8489">8893 1613 948 0,'0'0'129'15,"0"0"-87"-15,92-73 7 16,-47 54 102-16,-6 10 0 0,-4 9-15 15,-7 18-45 1,-4 19-23-16,-2 9-5 0,-5 10-9 16,-1 1-16-16,-3-6-16 15,2-7-13-15,2-8 0 16,3-13-9-16,6-12 1 16,4-11 11-16,5-13 1 15,3-24-5-15,2-27-8 16,-10-34 0-16,-20-30-1 15,-10 8 1-15,-1 28 1 16,-17 37 0-16,3 38 6 16,-3 10 31-16,-6 7-38 15,-5 28-4-15,1 55-46 16,8-3-118-16,9-3-364 0</inkml:trace>
  <inkml:trace contextRef="#ctx0" brushRef="#br0" timeOffset="33591.037">10786 672 1104 0,'0'0'230'0,"0"0"75"16,0 0-105-16,0 0-81 15,0 0-93-15,0 0-25 16,12 92-1-16,46 21 12 16,5 22-4-16,-4 7 0 15,-7-3-1-15,-11-18 1 16,-9-24-8-16,-6-27 0 0,-8-31-13 15,-8-21-44-15,-1-9-6 16,-2-9-6-16,-6-15 28 16,-1-53 40-16,-17-38-1 15,-5-13-18-15,1 23-2 16,10 33 16-16,10 37 6 16,1 15 0-16,0 3 0 15,0 7 1-15,8 1 1 16,9 0 6-16,10 20 5 15,9 3-7-15,9 8-5 16,4-4 1-16,5-2 6 16,-2-9-8-16,-4-11 0 0,-5-5-17 15,-9-12 7-15,-10-16 0 16,-10-8 3-16,-8-2 7 16,-6 2 0-16,0 6 40 15,0 10 49-15,0 8 0 16,0 11-33-16,0 1-56 15,4 5-2-15,15 14 2 16,5 8 10-16,1 5-2 16,-1 2-7-16,-3 0-1 15,-4-4-9-15,-8-10-64 16,-9-18-82-16,-3-2-201 16,-15-12-262-16</inkml:trace>
  <inkml:trace contextRef="#ctx0" brushRef="#br0" timeOffset="33709.1998">11319 833 605 0,'0'0'23'0,"113"93"-23"16,-57-46-349-16</inkml:trace>
  <inkml:trace contextRef="#ctx0" brushRef="#br0" timeOffset="34944.5383">11775 976 1024 0,'0'0'136'16,"0"0"24"-16,0 0-110 0,0 0-5 16,-81 55-31-16,81-27-14 15,0 5-9-15,11 1 9 16,10-5-1-16,5-4-80 15,0-13-48-15,1-12 61 16,-6-4 64-16,-2-24 4 16,-9-9 19-16,-7-4 27 15,-3 1 58-15,0 7 44 16,-3 8 32-16,-3 10-15 16,2 8-23-16,4 7-78 0,0 10-64 15,13 21-12 1,16 14 12-16,17 24 1 0,15 23 0 15,5 21 0-15,-4 6 7 16,-15-9-2-16,-20-24-5 16,-16-33 7-16,-10-16-8 15,-1-16 1-15,-10-4 0 16,-15-5 9-16,-12-9 6 16,-13-6-7-16,-8-26-9 15,-10-26-7-15,4-25-6 16,20 2-4-16,16 5 6 15,25 6-15-15,8 16-9 16,24-7 13-16,12-4-6 16,10 5-9-16,5 5-11 15,-1 3 0-15,-7 5 1 0,-6 0 24 16,-14 0 11 0,-13-1 11-16,-12-3 1 0,-3-2 0 15,-11 3 32-15,-8 5 58 16,1 11 35-16,3 12-4 15,6 10-5-15,5 9-48 16,4 2-68-16,0 22-7 16,9 12 1-16,12 12 5 15,9 7 1-15,7 3 0 16,5 2 0-16,2-5 0 16,0-6 0-16,-5-10 0 15,-4-12-41-15,-11-14-5 16,-6-13 5-16,-11-2 23 15,-3-21 17-15,-4-10 0 16,0-6 1-16,0-1 0 0,-3 2 0 16,1 5 0-16,0 12 14 15,1 4 33-15,1 10-8 16,0 6-22-16,0 1-17 16,9 0-17-16,13 14 5 15,8 4 11-15,8 1 1 16,3 3-1-16,1-3-24 15,-3-8-44-15,-2-5-21 16,-8-6-6-16,-7-8 25 16,-8-14 40-16,-9-9 22 0,-5-2 9 15,0-1 1 1,-8 3 40-16,-6 4 47 16,4 9 20-16,-1 9-14 0,2 5-22 15,3 4-17-15,-2 11-54 16,0 14-1-16,3 11-1 15,4 5 1-15,1 2 0 16,10-4 0-16,11-3-1 16,10-11-4-16,5-11 5 15,7-13 6-15,2-1 1 16,1-23-7-16,-2-13 0 16,-11-9-13-16,-7-6-14 15,-13 1-4-15,-11 1 9 0,-2 10 15 16,-11 12 5-1,-3 10 2-15,-3 10-1 0,7 5-1 16,1 2-13 0,7 2-4-16,2 11 4 0,0 4 5 15,2 1 9-15,11 2 0 16,4 1-1-16,-1 4 2 16,3-2 0-16,1 5 7 15,-1 2 27-15,1 1 3 16,2 0 6-16,-1-2-12 15,3-1-6-15,6-6-6 16,6-5-10-16,6-7 1 16,21-10-10-16,43-25-3 15,-10-8-143-15,-8-6-452 0</inkml:trace>
  <inkml:trace contextRef="#ctx0" brushRef="#br0" timeOffset="35663.8876">14534 1084 1285 0,'0'0'171'0,"0"0"62"15,-92-11-137-15,47 11-27 16,-1 17-24-16,1 13-8 15,5 8 0-15,7 8-12 16,12 2-14-16,11 2-9 16,10-3-2-16,7-5-1 15,23-8-12-15,13-14-16 16,12-17-8-16,8-7-8 16,-2-32-12-16,-3-25-12 15,-20-25 13-15,-26-27 36 0,-17-17 18 16,-42-1 2-16,-17 7 8 15,5 30 17-15,8 23 19 16,14 27 22-16,13 21 39 16,2 6 16-16,5 5-38 15,4 11-26-15,12 3-57 16,1 29-11-16,11 25 5 16,25 23 5-16,19 21 1 15,2-9 0-15,-2-18-1 16,-11-28-12-16,-7-22-55 15,5-2-2-15,5-8 22 16,1-8 2-16,-6-5-2 0,-9-13 8 16,-8-8 23-1,-10 3 17-15,-5 3 28 0,-4 11 35 16,-1 4-31-16,1 0-19 16,4 16 5-16,5 9-2 15,3 5 8-15,-2 3-18 16,1-1-6-16,-4-2 0 15,-2-8-81-15,-5-19-111 16,-1-3-322-16,-5-9-489 0</inkml:trace>
  <inkml:trace contextRef="#ctx0" brushRef="#br0" timeOffset="35786.059">14624 680 854 0,'0'0'0'0,"0"0"-4"15,0 0-54-15,124 98-26 16,-72-65-62-16</inkml:trace>
  <inkml:trace contextRef="#ctx0" brushRef="#br0" timeOffset="36286.7166">14977 926 1144 0,'0'0'184'15,"0"0"-22"-15,0 0-131 0,0 0-19 16,0 0 30 0,0 0 10-16,39 97-13 15,-20-69-21-15,-2-1-11 0,-2-4-5 16,-6-7-2-16,-6-4-15 16,0-10-68-16,-3-2 34 15,0-14 43-15,-15-18-3 16,-5-8 9-16,2-10 9 15,2-3 27-15,5 5 21 16,7 9-5-16,4 11 11 16,0 11-32-16,17 12-24 15,11 5-6-15,11 0-1 16,7 20 13-16,3 6-1 16,0 4-3-16,-6 6 1 15,-5-1-9-15,-10-2 6 16,-8-5-7-16,-9-7-12 0,-5-9-7 15,-6-10 19-15,0-2 31 16,-4-20 48-16,-9-13-24 16,1-10 41-16,-1-3-21 15,11 3-28-15,2 4-14 16,0 10-7-16,12 11-12 16,6 12-14-16,6 6 0 15,4 0-2-15,9 14 1 16,2 8 1-16,-4 6-1 15,1 2-36-15,-4 8-114 16,-8-4-158-16,-14-11-652 0</inkml:trace>
  <inkml:trace contextRef="#ctx0" brushRef="#br0" timeOffset="36422.9958">15892 788 690 0,'0'0'1090'0,"0"0"-873"15,0 0-90-15,0 0-92 16,0 0-35-16,0 0-113 16,0 0-360-16</inkml:trace>
  <inkml:trace contextRef="#ctx0" brushRef="#br0" timeOffset="37032.0645">9402 3254 1287 0,'0'0'236'0,"0"0"-19"16,0 0-126-16,0 0-85 16,0 0-6-16,0 0 0 15,27 87 1-15,-4-44 1 16,0 6-2-16,-2-4-63 15,-5 0-153-15,-7-12-141 16,-9-16-624-16</inkml:trace>
  <inkml:trace contextRef="#ctx0" brushRef="#br0" timeOffset="37305.8076">9101 3023 1000 0,'0'0'123'0,"0"0"-105"16,0 0-18-16,0 0-6 16,0 0 5-16,84 87-11 15,-48-72 12-15,-1-10 6 16,-5-5 6-16,-5-2-2 16,-9-16 1-16,-10-5 20 15,-6-2-10-15,-6 0-9 16,-12 2-2-16,-5 4-9 15,1 9-1-15,3 9 0 16,7 1-36-16,12 25-74 16,1 4-59-16,15 0-77 0</inkml:trace>
  <inkml:trace contextRef="#ctx0" brushRef="#br0" timeOffset="37527.5183">9754 3038 1267 0,'0'0'242'0,"0"0"-108"15,0 0-67-15,0 0-55 16,0 0-6-16,0 0 27 16,89 99 8-16,-47-54 0 0,1 4-16 15,2 0-18-15,-5-1-5 16,-5-4-2-16,-1 3-90 15,-13-15-145-15,-8-10-158 0</inkml:trace>
  <inkml:trace contextRef="#ctx0" brushRef="#br0" timeOffset="37685.0187">9849 3288 1152 0,'0'0'171'15,"0"0"-132"-15,0 0-26 0,118-67-7 16,-33 17-5 0,22-14-1-16,-14 7-76 0,-17 8-709 0</inkml:trace>
  <inkml:trace contextRef="#ctx0" brushRef="#br0" timeOffset="38930.6913">11441 2832 87 0,'0'0'62'16,"0"0"3"-16,0 0 34 16,-44-88 28-16,27 62 61 15,-2-4 12-15,-3 0 30 16,0 6-21-16,4 0 40 15,3 9-57-15,8 8-44 16,4 7-79-16,3 5-69 0,0 36-3 16,23 34 1-16,2 5 2 15,1-1 0-15,0-9 1 16,-6-19 5-16,4 10-5 16,-1 2-1-16,-1-7-17 15,-4-13-60-15,-5-20 7 16,-3-21 69-16,-2-20 1 15,3-42 23-15,-2-5-2 16,1 1 18-16,1 6 21 16,1 17-22-16,7 2-8 0,5 2-19 15,4 9-5 1,2 16-6-16,0 10 7 0,-1 2 0 16,-3 12 7-16,-8 15 1 15,-6 5-6-15,-12 6 1 16,0 7-4-16,-27 5 2 15,-12 3-8-15,-6 0-38 16,-5-5-66-16,-10-6-47 16,15-14-157-16,12-20-273 0</inkml:trace>
  <inkml:trace contextRef="#ctx0" brushRef="#br0" timeOffset="39307.0708">11833 2746 1114 0,'0'0'145'15,"0"0"-126"-15,0 0-18 16,0 0-1-16,0 0 29 16,0 0 16-16,104 36-7 15,-72-37-12-15,-7-11-4 16,-7-2-1-16,-6-6 33 15,-9 1 42-15,-3-3-20 16,-3 2-15-16,-15-1 15 16,-1 3 15-16,-2 6-16 15,-3 6-8-15,-1 6-24 16,1 0-20-16,-3 13-13 16,7 12-10-16,0 11 0 15,7 8-1-15,6 6 0 0,7 1 0 16,4-4-1-16,18-6-6 15,12-9-27-15,12-11-57 16,9-11-83-16,25-20-122 16,-9-14-203-16,-16-12-210 0</inkml:trace>
  <inkml:trace contextRef="#ctx0" brushRef="#br0" timeOffset="39500.0538">12298 2556 1071 0,'0'0'229'0,"0"0"92"15,0 0-115-15,0 0-39 16,0 0-77-16,0 0-54 0,0 0-26 16,-60 75 0-16,60-26-8 15,0 3-1-15,7 0 0 16,12-6 0-16,10-7-1 16,7-13-67-16,6-13-90 15,23-24-84-15,-12-17-145 16,-9-11-191-16</inkml:trace>
  <inkml:trace contextRef="#ctx0" brushRef="#br0" timeOffset="39802.4583">12555 2489 1058 0,'0'0'159'16,"0"0"77"-16,0 0-102 16,0 0-35-16,-82 53-32 0,68-14-7 15,4 9-12 1,7 3-16-16,3 1-18 0,3-5-7 15,15-7-6-15,6-12 0 16,7-13 5-16,2-15-5 16,0-5 0-16,-2-22 0 15,-7-14 5-15,-10-5-6 16,-11-5 1-16,-3 0-1 16,-20 2 0-16,-10 4 0 15,-7 10 0-15,-3 9 0 16,2 13-1-16,4 13-10 15,9 0-18-15,8 13-56 16,13 7-49-16,22 9-89 16,16-5-51-16,3-5-222 0</inkml:trace>
  <inkml:trace contextRef="#ctx0" brushRef="#br0" timeOffset="40642.8066">12735 2455 1337 0,'0'0'178'0,"0"0"3"16,0 0-133-16,0 0-26 15,0 0-14-15,-20 87 4 16,37-48 7-16,2 0-7 16,0 1-12-16,3-4 12 0,-4-3-10 15,-3-7 7 1,-5-12-9-16,-1-11-42 0,-7-3 1 15,-2-26 40 1,0-15 1-16,-3-13 1 0,-11-7 5 16,4 2 0-16,0 7 37 15,5 12 29-15,1 14-9 16,4 12-19-16,0 11-20 16,6 3-24-16,11 7 8 15,9 16 28-15,3 6-8 16,6 9-15-16,1 3-11 15,-2 1 4-15,-1-6-6 16,-3-5 0-16,-8-9-18 0,-4-10-27 16,-12-12 13-16,-2-7 11 15,-4-23 20-15,0-11 1 16,-1-7 1-16,-5-2 23 16,0 5 31-16,4 9-8 15,1 10 0-15,1 12 9 16,0 6-10-16,0 6-18 15,0 2-28-15,1 10-13 16,16 9 13-16,4 5 1 16,7 6 0-16,3 1 1 15,3-6-2-15,5-8 0 16,0-13-61-16,1-4-29 16,-2-20-1-16,-7-15-7 15,-9-10 4-15,-10-8 37 16,-9 0 37-16,-3 3 20 15,0 10 20-15,-9 13 80 0,-1 11 3 16,3 14-11-16,0 2-67 16,5 21-25-16,2 13-2 15,0 7 1-15,6 5 0 16,13 3 1-16,5-6-1 16,3 1-12-16,-1-10-64 15,1-9-77-15,-4-14 9 16,-3-11-18-16,-4-15 108 15,-6-23 55-15,-1-11 0 16,-2-6 57-16,1-4 40 16,3 6 48-16,5 7-18 0,5 12-34 15,4 12-42 1,3 8-13-16,2 14-3 16,-4 0 5-16,-3 17-5 0,-6 13-11 15,-17 23-15-15,-9 21-9 16,-38 16-18-16,2-14-126 15,-2-20-364-15</inkml:trace>
  <inkml:trace contextRef="#ctx0" brushRef="#br0" timeOffset="41076.7673">14617 2096 1512 0,'0'0'253'16,"0"0"-20"-16,0 0-95 0,0 0-73 15,0 0-37-15,0 0-28 16,26 128 30-16,22-28 19 15,4 10-21-15,-3-5-18 16,-7-10-9-16,-9-8-1 16,0-3 0-16,-5-16-46 15,3-15-125-15,-7-21-194 16,-9-23-468-16</inkml:trace>
  <inkml:trace contextRef="#ctx0" brushRef="#br0" timeOffset="41260.2255">15065 2438 1520 0,'0'0'199'16,"0"0"-104"-16,0 0-76 15,0 0-5-15,0 0 25 16,39 75-1-16,-18-32-14 16,2 7-13-16,-2 2-9 15,0-3-2-15,-1 3-129 16,-4-15-219-16,-7-15-346 0</inkml:trace>
  <inkml:trace contextRef="#ctx0" brushRef="#br0" timeOffset="41544.655">14974 2172 1242 0,'0'0'158'16,"0"0"-123"-16,0 0-35 0,0 0 9 15,31 85 7-15,-4-51 0 16,6-3-9-16,3-8 0 16,-2-10-1-16,-4-11 4 15,-5-2 12-15,-9-17 20 16,-6-13 30-16,-9-6-36 16,-1-4-15-16,-7-1-10 15,-16 2-1-15,-5 10-10 16,0 10-1-16,-2 12-19 15,5 7-8-15,2 16-112 0,22 26-33 16,1-3 8-16,9-3-138 16</inkml:trace>
  <inkml:trace contextRef="#ctx0" brushRef="#br0" timeOffset="41913.589">15368 2285 899 0,'0'0'353'16,"0"0"-258"-16,0 0-86 16,0 0-2-16,0 0 0 15,6 99 24-15,9-66-8 16,1 0-8-16,-1-2-14 0,-4-2 0 16,-2-4 7-1,-6-6-6-15,-3-6 6 0,0-12 8 16,0-1 101-16,-2-23-20 15,-8-12-34-15,2-11-9 16,1-4 6-16,7 2 2 16,0 6-18-16,13 11-5 15,8 9-14-15,8 11-25 16,7 11 15-16,5 1 0 16,2 21 2-16,5 9 2 15,-6 6-8-15,-4 1-11 16,-5 4 0-16,-6 0-22 15,-6-3-56-15,0-6-83 16,-6-9-176-16,-3-15-340 0</inkml:trace>
  <inkml:trace contextRef="#ctx0" brushRef="#br0" timeOffset="42280.0268">15860 2135 980 0,'0'0'149'16,"0"0"-123"-16,0 0-13 16,0 0 28-16,0 0 25 15,97 37 7-15,-64-37-8 16,2 0-8-16,-4-8-11 16,-4-8-14-16,-8-6 6 0,-9-2 6 15,-7-1-2-15,-3-1-10 16,-7 4 22-16,-14 3 15 15,-3 7-1-15,-4 6-13 16,-2 6-26-16,0 1-19 16,3 18 1-16,3 6-1 15,5 6-9-15,9 7 1 16,7 1-1-16,3-2-1 16,16 0 1-16,11-2 3 15,11-9-4-15,9-5-26 16,8-8-65-16,5-13-61 15,25-18-157-15,-17-15-211 16,-10-3-401-16</inkml:trace>
  <inkml:trace contextRef="#ctx0" brushRef="#br0" timeOffset="42951.9184">16472 1948 909 0,'0'0'244'0,"0"0"2"0,0 0-71 15,0 0-38-15,0 0-23 16,-85 3-43-16,63 22-37 15,3 8-18-15,2 6-6 16,5 5-9-16,7-3 0 16,5-2 0-16,0-4-1 15,15-8-20-15,6-10-51 16,4-12-20-16,2-5 2 16,-3-12 6-16,-4-15 9 15,-6-6 14-15,-7-3 34 16,-5-1 24-16,-2 3 2 0,0 3 75 15,-3 10 63-15,-3 6 3 16,-1 7-12-16,3 7-6 16,1 1-64-16,3 0-52 15,0 13-7-15,0 7 0 16,0 6 0-16,4 1-1 16,11-3 2-16,3-4-2 15,6-8 2-15,6-9-1 16,5-3 12-16,4-13 1 15,0-14 1-15,-2-11-4 16,-9-5-10-16,-5-6 0 16,-14 0-1-16,-8 3 0 15,-1 7 0-15,-7 11 1 16,-9 10 1-16,-1 10 23 16,-2 8-14-16,4 0-10 0,0 6-10 15,6 13-3 1,6 3 12-16,3 0-1 0,0-1-11 15,15-1-3-15,9-4 4 16,1-2 0-16,2-3 11 16,-1 1 0-16,-6 1 1 15,-4 1-1-15,-3 5 1 16,-5 4 0-16,-2 3 16 16,-3 5 0-16,2-2 8 15,-2-2-5-15,3-1-13 16,2-4 1-16,2-7-6 15,2-6 5-15,4-4 4 0,2-5-1 16,7 0-9-16,4-17-35 16,2-5-55-16,12-16-109 15,-10 4-299-15,-5 2-332 16</inkml:trace>
  <inkml:trace contextRef="#ctx0" brushRef="#br0" timeOffset="43208.1012">16778 1376 1622 0,'0'0'206'0,"0"0"-50"15,0 0-108-15,0 0-45 16,0 0 6-16,33 106-3 15,20-14 38-15,4 0-7 16,-5-17-24-16,-15-24-7 16,-10-13-5-16,3 6-1 15,7 21-112-15,-5-6-199 16,-12-18-389-16</inkml:trace>
  <inkml:trace contextRef="#ctx0" brushRef="#br0" timeOffset="43571.0179">17129 1731 1371 0,'0'0'194'0,"0"0"-130"0,0 0-50 15,0 0 20-15,0 0 50 16,0 0-16-16,74 77-26 16,-43-64-16-16,2-6-10 15,0-4-7-15,-3-3-7 16,-2-4 12-16,-6-14-14 15,-8-5 1-15,-6 0 0 16,-8-2 21-16,0 6 86 0,0 5 26 16,-1 8-11-1,-4 6-42-15,1 3-56 0,3 21-25 16,1 10 0-16,0 11 0 16,7 7 6-16,13 1 0 15,8 1-3-15,6-1 6 16,3-3 1-16,-2-2 2 15,-6-3-6-15,-7-1 0 16,-12-1-5-16,-10 1 1 16,-14 3-2-16,-60 15-49 15,1-10-180-15,-9-12-346 0</inkml:trace>
  <inkml:trace contextRef="#ctx0" brushRef="#br0" timeOffset="44112.7754">16882 3266 988 0,'0'0'346'0,"-37"-78"-254"0,18 31-56 15,-1 2 47-15,5 6 7 16,-1 13 31-16,-4 10 9 16,1 13-20-16,-4 3-47 15,1 22-46-15,1 13-16 16,3 6 7-16,12 3-1 16,6-3-7-16,14-6 0 15,21-7 0-15,28-4 0 16,0-5 0-16,5-4 1 15,0 0 6-15,-19 2-5 16,-9 5-2-16,-16 3-7 16,-18 5 7-16,-6 7 0 15,-31 1 1-15,-15 2 6 0,-14 0-7 16,-7-5-7 0,-1-8-54-16,-5-20-100 0,18-7-141 15,18-6-334-15</inkml:trace>
  <inkml:trace contextRef="#ctx0" brushRef="#br0" timeOffset="44623.4822">17073 3232 975 0,'0'0'136'0,"0"0"-58"0,0 0-43 15,0 0-4-15,0 0-2 16,19 78 0-16,-1-67 3 15,4-4-3-15,1-7 0 16,-4 0 2-16,-1-12 30 16,-6-10 17-16,-6-9-18 15,-6-1-18-15,0-3 3 16,-1 1 12-16,-13 4 16 16,-2 8 20-16,-1 8-9 15,-2 14-17-15,2 0-38 16,0 14-22-16,3 17-7 15,6 6-3-15,8 4 3 16,0 3 0-16,26-1-1 16,14-5-6-16,10-5-61 15,9-10-42-15,7-11-83 16,-2-12-91-16,-4-6 38 0,-9-22 56 16,-14-7-35-16,-15-7-46 15,-17-1 271-15,-5 1 76 16,-12 5 201-16,-9 6-2 15,2 8 16-15,7 11-51 16,4 9-50-16,6 3-96 16,2 25-76-16,3 15-17 15,14 11 8-15,8 8 0 16,5 4-8-16,3 3 0 16,5 12 8-16,3 10-9 15,-5 4-81-15,-9-15-184 16,-15-28-358-16</inkml:trace>
  <inkml:trace contextRef="#ctx0" brushRef="#br0" timeOffset="44846.8378">17512 3185 851 0,'0'0'253'16,"14"-75"-189"-16,16 38-5 15,9-1 2-15,6 9 53 16,4 12 23-16,0 11-25 15,-7 6-29-15,-6 9-39 16,-14 20-13-16,-14 10-7 16,-8 10-6-16,-18 5-2 15,-15 4-4-15,-7-2-12 0,2-3-51 16,7-6-95 0,10-15-160-16,14-16-217 0</inkml:trace>
  <inkml:trace contextRef="#ctx0" brushRef="#br0" timeOffset="46642.1434">18080 2902 1482 0,'0'0'217'16,"0"0"11"-16,0 0-67 16,0 0-30-16,-88-27-41 15,70 41-50-15,-2 16-25 16,3 11-9-16,3 8 4 0,6 6 1 15,7 4-5-15,1-4-5 16,8-3 0-16,15-7 0 16,7-10-1-16,6-11-1 15,3-15-26-15,1-9-20 16,-1-19-2-16,-9-16 9 16,-12-13 14-16,-10-5 12 15,-8-3 14-15,0 4 0 16,-7 7 11-16,-2 11 51 15,2 11 1-15,1 10 4 16,1 8-3-16,4 5-18 16,1 0-43-16,0 15-3 15,0 11-6-15,10 8 6 0,4 5 1 16,4 4-1 0,1-4 1-16,2-4-1 0,-2-7-2 15,-2-9 2-15,-4-8-8 16,-4-9-15-16,0-2 5 15,-3-16 18-15,3-14 0 16,-2-10 1-16,2-2 0 16,2 0 0-16,-2 8 1 15,1 7-1-15,2 8 0 16,-3 6 5-16,2 9-5 16,0 4 5-16,4 0-6 15,5 5 7-15,3 10 1 16,6 4-2-16,2 1-5 15,5 0 1-15,3 1-2 16,1-9-9-16,3-5-52 0,-2-7-46 16,-4-5-59-16,-6-17 2 15,-8-7 35-15,-10-6 43 16,-7-4 48-16,-6 3 38 16,0 1 95-16,-10 6 31 15,-1 6 37-15,1 8-27 16,1 5-47-16,2 7-5 15,2 3-33-15,-1 10-47 16,-3 17-4-16,-1 11-1 16,3 7 1-16,3 2-6 15,4 2 6-15,0-7 0 16,8-5-1-16,9-12-9 0,4-8-36 16,6-16-14-16,2-1-11 15,-1-22 14-15,-1-12 11 16,-8-8 15-16,-7-6 16 15,-6-1 14-15,-6 3 1 16,0 4 28-16,0 9 41 16,-3 8-4-16,-2 9-13 15,1 9 1-15,4 7-13 16,0 0-40-16,0 7-3 16,0 15-4-16,3 6 7 15,8 3 0-15,3-1 0 16,3 0 0-16,4-10-2 15,4-4-38-15,3-12-30 0,4-4 11 16,2-11-19-16,0-20-33 16,-7-11 25-16,-13-23 23 15,-14-21 42-15,-9 5 21 16,-12 10 2-16,-2 16 46 16,2 23 58-16,4 6 12 15,2 6-22-15,7 12-36 16,5 8-48-16,3 17-12 15,0 18-7-15,6 12 6 16,11 10 0-16,5 5 0 16,3 2-10-16,2 0-20 15,0-9-60-15,-3-10-55 16,0-16-24-16,-7-15 16 0,-3-14 51 16,-5-11 66-1,-5-21 37-15,-1-11 6 0,2-6 38 16,1 3 20-16,2 3-17 15,8 11-25-15,0 10-6 16,2 8 1-16,3 9 5 16,-3 5 6-16,4 0 6 15,-3 15 4-15,-2 7-9 16,-2 7-11-16,-8 6-5 16,-5 4 0-16,-2 0 3 15,0-2-4-15,-3-4 1 16,-5-9-3-16,1-7-8 15,7-9-1-15,0-6-1 16,7-2-9-16,16-6 8 16,11-17 0-16,5-8-6 0,1-10-17 15,-1-8-1-15,-3-19-3 16,-15-19 7-16,-17-24 14 16,-4-4 6-16,-15 20 1 15,-7 30 8-15,8 32 47 16,4 17 85-16,1 4 16 15,1 5-42-15,2 6-51 16,3 2-57-16,2 25-6 16,1 23-2-16,1 25 2 15,15-1-1-15,1-3 1 16,3-9 0-16,7-11 0 16,6 4-1-16,11-4-16 0,7-11-23 15,10-19 0 1,5-20 15-16,1-8-19 0,-8-26-23 15,-11-11 15-15,-11-6 24 16,-15 1 22-16,-11 5 6 16,-11 11 34-16,0 10 64 15,-8 12-12-15,-9 12-19 16,-7 6-23-16,-4 24-26 16,-2 12-6-16,0 10-2 15,6 3 8-15,11 2 1 16,10-4-13-16,3-4-5 15,19-12 10-15,15-7 8 16,11-15 5-16,23-15 15 0,26-19 16 16,25-34-12-1,6-13 2-15,-22 3-14 0,-31 13-10 16,-32 21-7-16,-15 7-4 16,1 0 0-16,-6 3-8 15,-6 4-2-15,-13 9-23 16,-32 6-93-16,-14 11-141 15,-21 1-585-15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20:12.7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3073 3067 166 0,'0'0'136'0,"0"0"-66"0,0 0-13 16,0 0 22-16,-91 68-24 15,73-49-3-15,3-2 109 16,0 5-107-16,6-2-38 15,5 2-9-15,4 3-7 16,0 6 1-16,0 2 17 16,10 5 16-16,8 1 13 15,3 2 12-15,6-2-24 16,3-3-12-16,3-7-6 0,5-2 11 16,-3-5-21-1,9-5 32-15,-1-4 6 0,2-4 27 16,1-8-2-16,1-1-21 15,-3 0-3-15,-2-6-5 16,-3-9 13-16,-6-4 6 16,-6-6-7-16,-6-5 7 15,-6-4-15-15,-4-5 12 16,-8-6-7-16,-3-5 4 16,0-5-14-16,-9-4-5 15,-11-1-5-15,-3 0-22 16,-2 2-8-16,-3 8 0 15,-2 5-1-15,4 8-1 16,-2 6-10-16,3 5-6 16,-1 6 9-16,-2 6 2 15,1 3 7-15,-4 7 17 16,-8 4-1-16,0 0-16 0,-7 7-9 16,-3 10-8-16,4 5-21 15,3 4 1-15,4-2-13 16,6-2 6-16,6-4-4 15,15-2-72-15,11 2-143 16,0-5-84-16,3-3-196 0</inkml:trace>
  <inkml:trace contextRef="#ctx0" brushRef="#br0" timeOffset="4629.7938">1474 7529 1139 0,'0'0'255'16,"0"0"-79"-16,0 0-80 15,0 0-39-15,0 0-21 16,0 0-18-16,-3 27-5 16,17-7 3-16,2 0-6 15,-1 4-4-15,5-4-5 16,0 4 4-16,-5-5-5 15,3-2-64-15,-5-2-86 16,-4-3-134-16,-6-4-92 16,-3-6-401-16</inkml:trace>
  <inkml:trace contextRef="#ctx0" brushRef="#br0" timeOffset="4845.1582">1565 7510 947 0,'0'0'262'0,"0"0"25"16,0 0-136-16,0 0-65 16,0 0-70-16,0 0-4 15,0 0 4-15,40 50 20 16,-13-20-22-16,0 3-13 16,0 1 11-16,-2-1-12 15,-4-1-95-15,-9 7-141 16,-6-10-86-16,-6-6-261 0</inkml:trace>
  <inkml:trace contextRef="#ctx0" brushRef="#br0" timeOffset="5062.2814">1398 7882 1061 0,'0'0'240'0,"0"0"-153"0,0 0-61 15,0 0 22-15,0 0 69 16,95-12-18-16,-52 2-42 16,5-3-27-16,-1-1-15 15,2 0-8-15,-4-3-7 16,1-4-80-16,7-16-162 16,-12 6-82-16,-10 0-315 0</inkml:trace>
  <inkml:trace contextRef="#ctx0" brushRef="#br0" timeOffset="5250.8075">1820 7475 937 0,'0'0'292'16,"0"0"-15"-16,0 0-134 16,0 0-85-16,0 0-7 15,0 0 14-15,-18 101-14 16,26-57-25-16,1 2-5 0,2 6-20 15,0 27-1 1,-5-12-155-16,-3-6-531 0</inkml:trace>
  <inkml:trace contextRef="#ctx0" brushRef="#br1" timeOffset="11702.6197">2988 8097 631 0,'0'0'230'16,"0"0"-37"-16,0 0 19 0,0 0-53 15,0 0-51 1,0 0-40-16,-9-7-46 0,18 21-22 15,13 10 16-15,4 8 12 16,8 9-3-16,2 3-11 16,-2 0-6-16,-1-1-7 15,-3 0 1-15,0-4-2 16,-4-5 0-16,-5-3-27 16,-4-7-78-16,-11-4-122 15,-6-7-119-15,0-6-271 0</inkml:trace>
  <inkml:trace contextRef="#ctx0" brushRef="#br1" timeOffset="12704.7476">2881 8151 386 0,'0'0'107'16,"0"0"-38"-16,0 0 48 16,0 0-19-16,0 0-25 15,0 0 23-15,0 0-5 16,68-80-18-16,-50 65-17 16,1-1-8-16,-3 1-16 15,4 1-2-15,-2 1-8 16,-1 1-6-16,-1 1-6 15,2 1-8-15,3 1 7 16,-2-2-8-16,1 3 1 16,-3-1 0-16,0-3-1 15,1 1 5-15,1-2-5 16,-2 0-1-16,-1-1 2 0,-3-1-1 16,-1 1 7-16,-3 5-8 15,-1 2-1-15,-4 3 1 16,-2 2-1-16,1 2-7 15,0 0 6-15,2 0 2 16,0 10 2-16,4 2 38 16,0 8 2-16,1 1-13 15,-1 1 2-15,-2 2-6 16,7 2-2-16,-3 0 2 16,1 2-12-16,4 1-3 15,2 3-9-15,1 1 8 16,2-1 3-16,-1 0-6 15,-1 0 4-15,0-1-2 0,-2-3-6 16,-2-1 4-16,-2-3-5 16,-1-4 6-16,-7-1-6 15,2-3-1-15,-1-2 2 16,-3-1-1-16,-1-1 8 16,-2 1-7-16,0-1 11 15,0-2-2-15,0 0-5 16,0 1 9-16,0 1-1 15,-3 1 2-15,-5-1 3 16,-4 2 8-16,-4 2 2 16,-8 0 10-16,1-1 10 15,-9-1-10-15,-1-2-17 0,-1-1 5 16,0-1-4 0,4-4 3-16,4 0-8 0,6-1 1 15,1 0-4-15,4 1-1 16,-1 0 1-16,4 1-2 15,-3 1-7-15,3 1 0 16,2-2-5-16,1-1 1 16,1 1-1-16,4-5-1 15,0 1 1-15,3-2-1 16,-2 0-6-16,3 1-34 16,0-1-66-16,-10 11-82 15,1-3-218-15,-7 3-570 0</inkml:trace>
  <inkml:trace contextRef="#ctx0" brushRef="#br1" timeOffset="14638.9921">3579 7603 552 0,'0'0'195'0,"0"0"-35"16,0 0 19-16,0 0-44 16,0 0-48-16,0 0-40 15,0 0-31-15,10 45 38 16,13-11 23-16,5 6 3 16,3 4-20-16,1 0-28 15,-1-1-9-15,-3-6-7 16,-5-2-9-16,2-6-6 15,-6-2-1-15,-5-5 0 16,-2-3-35-16,-7-6-107 16,-3-6-98-16,-2-7-111 0</inkml:trace>
  <inkml:trace contextRef="#ctx0" brushRef="#br1" timeOffset="15323.3283">3507 7570 887 0,'0'0'185'16,"0"0"-81"-16,0 0-34 15,0 0-9-15,0 0 20 0,0 0-14 16,97-84-31-16,-58 56 3 16,7-2 2-16,3-4-8 15,-4-2-14-15,1 2-7 16,-7-1-3-16,-6 8-8 16,-8 3 6-16,-6 7-7 15,-5 8 0-15,-8 4 0 16,0 5-1-16,-3 0 1 15,3 3-1-15,0 11 1 16,6 7 16-16,1 5 8 0,5 7 9 16,4 5-1-1,5 1 8-15,3 4-11 0,1 0-3 16,2 1-1-16,0 1 5 16,-2-5-13-16,-1 2-2 15,-3-3-5-15,1-3 2 16,-8-5-3-16,-1-3-8 15,-4-7 9-15,-9-4-9 16,0-6 1-16,-3-2 5 16,-3-3 6-16,0 2 15 15,-6 1 19-15,-11 2-3 16,-5 4-14-16,-6 3-19 16,-7 1 0-16,-3 2-11 15,-1 2 6-15,1 0-5 16,3 0 16-16,-1-4-16 0,5-4 14 15,8-2 3 1,4-5-8-16,5-2 0 0,6-2-4 16,3-2-5-16,4-2-1 15,1 0 0-15,0 0-10 16,0 0-19-16,0 1-86 16,0 6-81-16,0-1-140 15,1 2-216-15</inkml:trace>
  <inkml:trace contextRef="#ctx0" brushRef="#br1" timeOffset="51830.5183">16902 8794 61 0,'0'0'327'0,"0"0"-177"16,0 0-59-16,0 0-1 15,-99-22-1-15,74 21 1 0,-1 1-1 16,2 0 7 0,-1 0-2-16,1 4-33 0,0 8-5 15,2 5-8-15,2 5-10 16,1 9-8-16,4 2-2 16,1 9 9-16,6 4 4 15,2 5-5-15,6 2 5 16,0 0 1-16,3 1 2 15,12-3 9-15,4-3-21 16,3-3-18-16,3-6-6 16,5-5 3-16,5-4 0 15,1-6-1-15,3-8-1 16,1-3 1-16,0-8 3 16,-4-5-6-16,-2 0-1 15,-4-15 4-15,-3-4-1 0,-5-5-3 16,-5-4 1-16,-1-3-1 15,-6-3 2-15,-2-2 2 16,-1 0 0-16,-5-3 5 16,-1 0-9-16,-1 1 2 15,0 1 3-15,0 1-1 16,-5 5 8-16,-4 1 1 16,-2 1-1-16,-4 1-3 15,0 1-8-15,-3 1 2 16,-3 1-1-16,-1 3-1 15,-2 1-1-15,-1 2-6 16,0 0 1-16,0 5 1 16,-3 1-1-16,0 3 5 15,0 2-6-15,-2 4 1 16,3 1-1-16,2 3-12 0,4 0-29 16,6 0-80-16,10 12-43 15,4 5-229-15,1 0-361 0</inkml:trace>
  <inkml:trace contextRef="#ctx0" brushRef="#br1" timeOffset="53107.7237">17728 8897 64 0,'0'0'258'0,"0"0"-112"16,0 0-71-16,0 0 18 15,0 0 24-15,0 0-30 16,0 0 11-16,-31-57-17 16,25 48-1-16,-4 0 8 15,1-2-8-15,-4 2-1 16,0 1-3-16,-5-1-17 16,0 1-1-16,-6 2-34 0,-1 3-7 15,-4 0 21 1,0 3-6-16,0 0-1 0,2 0 2 15,1 0-4-15,3 7-11 16,1 3-5-16,1 0-6 16,4 3-1-16,0 3-5 15,1 1-1-15,2 2 1 16,1 2-1-16,0 4 1 16,3 2 0-16,1 2 1 15,2 4-1-15,2 3 1 0,4 1-2 16,1 0 1-16,0 1 0 15,3-1 5-15,8-1 3 16,3-2-8-16,2-2 10 16,1-4-3-16,0-1-2 15,3-3 0-15,1-2 1 16,3-2-1-16,1-1-5 16,2-2 1-16,-2-1 12 15,4-4-12-15,-3-4 14 16,3-6-4-16,1-2 10 15,-2 0 7-15,2-5-11 16,-3-7-5-16,-1-5 4 16,-2-3 9-16,-1-3-2 15,-4-5 1-15,-1-2-4 16,-5-4 1-16,-3-3-6 0,-3-3 6 16,-4-3-10-16,-2-2 1 15,-1 1-1-15,0-1-5 16,0 1 1-16,-4 1 5 15,-8 2-1-15,0 1-3 16,-4 1 2-16,-2 3 7 16,-2 2 0-16,-3 3-9 15,-3 3 4-15,0 3-1 16,-3 6 7-16,-5 2-7 16,1 6 0-16,-2 4-11 15,0 6-1-15,-4 1 1 16,-3 0-1-16,-20 33-70 15,10-2-139-15,4 2-350 0</inkml:trace>
  <inkml:trace contextRef="#ctx0" brushRef="#br1" timeOffset="96979.2341">454 16075 39 0,'0'0'95'0,"0"0"-33"0,0 0 3 16,0 0 7-16,0 0-5 16,0 0-5-16,-3-10-6 15,3 9-11-15,0 1-21 16,0 0-14-16,0 0-10 16,0 0-7-16,0 0-22 15,3 11-40-15,13 5-18 16,16 19 58-16,2-3-59 15,-3 1-62-15</inkml:trace>
  <inkml:trace contextRef="#ctx0" brushRef="#br1" timeOffset="97179.9209">1177 16477 322 0,'0'0'33'15,"0"0"-8"-15,0 0-25 16,0 0 4-16,0 0-4 16,0 0 6-16,91 12-5 15,-75-10-1-15,11 1-21 16,-7 1-65-16,1 1-93 0</inkml:trace>
  <inkml:trace contextRef="#ctx0" brushRef="#br1" timeOffset="97323.3275">1656 16606 120 0,'0'0'0'16,"0"0"-35"-16,0 0 14 15,0 0-43-15</inkml:trace>
  <inkml:trace contextRef="#ctx0" brushRef="#br1" timeOffset="97495.3184">2042 16171 605 0,'0'0'0'0,"0"0"-58"15,0 0-79-15,30-109 34 16,-15 72-124-16</inkml:trace>
  <inkml:trace contextRef="#ctx0" brushRef="#br1" timeOffset="97661.5822">2536 15083 753 0,'0'0'0'15,"0"0"-141"-15,0 0-187 0,0 0 69 16</inkml:trace>
  <inkml:trace contextRef="#ctx0" brushRef="#br1" timeOffset="98062.2894">3689 14006 386 0,'0'0'95'15,"0"0"-95"1,36 87-63-16,5-23-50 0,-5-9 11 16,-3-7-99-16</inkml:trace>
  <inkml:trace contextRef="#ctx0" brushRef="#br1" timeOffset="98272.5605">4312 15904 454 0,'0'0'0'16,"0"0"-36"-16,0 0-79 16,0 0-48-16,0 0 95 0</inkml:trace>
  <inkml:trace contextRef="#ctx0" brushRef="#br1" timeOffset="98447.6618">4558 16054 720 0,'0'0'0'0,"0"0"-143"16,29-116 38-16,-14 57 5 15,-3 1-239-15</inkml:trace>
  <inkml:trace contextRef="#ctx0" brushRef="#br1" timeOffset="98595.1045">4848 14733 527 0,'0'0'8'16,"0"0"-8"-16,0 0-508 0</inkml:trace>
  <inkml:trace contextRef="#ctx0" brushRef="#br1" timeOffset="99027.3705">6010 14246 481 0,'0'0'34'0,"0"0"-34"15,0 0-94-15,31 82 15 16,-11-63 26-16,11-9-19 16,-4-6-44-16,-2-4 15 15</inkml:trace>
  <inkml:trace contextRef="#ctx0" brushRef="#br1" timeOffset="131569.5928">12371 13236 1113 0,'0'0'59'0,"0"0"22"0,-91-32-45 16,56 29 83-16,0 3-22 15,-2 18-30-15,0 23-20 16,3 25-2-16,9 4 10 16,12-7-14-16,13-2-30 15,3-15 0-15,18 3-11 16,9 3 1-16,7-10-1 15,4-13-17-15,0-10 17 16,-2-14 1-16,-5-5 19 16,-5-21-7-16,-13-16 6 15,-9-13-3-15,-7-9 5 16,-16-5-11-16,-18 0-3 16,-11 3 2-16,-6 8 12 15,-2 9-5-15,-1 13-6 0,5 11 36 16,6 11-38-16,16 9-7 15,14 0-2-15,13 9-8 16,18 13-10-16,21 3 12 16,15 2-36-16,9-4-8 15,4-3-3-15,0-6-19 16,-7-11 0-16,-8-3-12 16,-12-1 24-16,-13-15 44 15,-12-6 17-15,-14-3 14 16,-1-3 30-16,-8-1 33 15,-8 5 9-15,2 6 8 16,3 7-24-16,5 8-1 16,4 3-46-16,2 3-23 15,8 18-17-15,14 8 16 0,10 8 1 16,4 1 7-16,1 2-7 16,-3-5 0-16,-4-6 0 15,-5-7 0-15,-7-8 0 16,-9-8-1-16,-3-6 1 15,-4-10 1-15,-2-19 12 16,0-25-8-16,-6-25-5 16,-5 3-1-16,3 7-16 15,1 15-19-15,7 18-27 16,0 7-26-16,8 2-44 16,19 18-129-16,-3 8-66 0,-3 1-87 15</inkml:trace>
  <inkml:trace contextRef="#ctx0" brushRef="#br1" timeOffset="132553.2962">12774 13148 758 0,'0'0'36'15,"0"0"-13"-15,0 0-20 16,0 0 33-16,0 0 8 15,96 6-10-15,-66-17-8 0,-4-7-5 16,-5-3-13 0,-6-5 5-16,-8-2 2 0,-7 1 47 15,0 4 28-15,-18 1 21 16,-5 7-7-16,-5 6-5 16,3 8 10-16,-1 1-8 15,0 12-43-15,7 12-30 16,5 9-9-16,8 6-18 15,6 1 5-15,3 2 7 16,19-4-12-16,6-6-1 16,5-6-9-16,7-10 9 15,-3-10 3-15,-1-6 9 16,-3-7-11-16,-3-18 6 16,-3-8-7-16,-8-4-1 15,-1-4 1-15,-6 4 0 16,-2 4 7-16,-2 7-7 15,-4 6 0-15,2 7 2 0,-5 7 18 16,-1 6 11-16,1 0-27 16,4 1-4-16,5 15 0 15,3 4 24-15,3 3 21 16,7 4-23-16,2-2-10 16,2-2-9-16,2-7 4 15,0-4-6-15,1-11-1 16,-3-1 1-16,-1-14-1 15,-2-15-50-15,-4-12-26 16,-10-8-16-16,-5-21 12 16,-5-20-9-16,-2 5 4 15,-8 9 48-15,-2 15 37 16,3 25 21-16,1 4 77 0,1 5 8 16,0 11-5-16,5 13-20 15,2 3-81-15,0 17 0 16,15 28 0-16,13 31 8 15,13 23 26-15,6 15-6 16,0-8 13-16,-6-26-6 16,-10-26-9-16,-5-17-20 15,-2-11-6-15,6 0-6 16,0-3-4-16,-2-5 9 16,-6-11 1-16,-8-7 0 15,-7-7 3-15,-7-20 11 16,0-11-14-16,-18-7-17 0,-13-3-19 15,-10 3 4-15,-6 9 6 16,-4 8 0 0,6 12 12-16,5 8 13 0,10 5 1 15,11 2 1-15,13 1-1 16,6-2-25-16,6-1-40 16,22-3 64-16,7-2 1 15,5-3 1-15,5 2 8 16,-2 1-9-16,3 4 1 15,-3 4 5-15,2 0 10 16,-3 8 3-16,-3 11-5 16,-4 2-4-16,-3 3-10 15,-10 0 0-15,-3-1-13 0,-9-6-95 16,-4-3-192-16,-6-11-285 16</inkml:trace>
  <inkml:trace contextRef="#ctx0" brushRef="#br1" timeOffset="132688.1167">13948 12570 894 0,'0'0'74'15,"0"0"-72"-15,0 0 17 16,0 0-19-16,0 0-2 16,83-11-196-16,-56 18-469 0</inkml:trace>
  <inkml:trace contextRef="#ctx0" brushRef="#br1" timeOffset="133113.1983">14105 12458 814 0,'0'0'269'0,"0"0"25"16,0 0-82-16,0 0-2 16,0 0-71-16,0 0-81 15,0 0-50-15,-12-32-7 16,37 54 26-16,11 8 12 15,6 8-10-15,8 6-13 16,-2 4-10-16,1 1-4 16,-6-1-2-16,-2-7-47 15,-11-10-61-15,-5-14-21 16,-10-15-86-16,-6-7-49 16,-9-26-32-16,0-15 26 15,-12-22 178-15,-19-22 92 0,-2 4 107 16,0 8 46-16,2 13 58 15,7 20 56-15,0 3-27 16,2 3-70-16,11 17-29 16,5 14-55-16,6 8-34 15,0 8-52-15,24 22-7 16,10 13 7-16,11 10 0 16,12 20 6-16,-9-5-6 15,-4 2-3-15,-8-2 2 0,-18-15-115 16,-4 0-38-1,-14-4-72-15,-12-16-143 0,-9-13-239 0</inkml:trace>
  <inkml:trace contextRef="#ctx0" brushRef="#br1" timeOffset="133319.9565">14209 12604 591 0,'0'0'172'15,"0"0"-123"-15,0 0-32 16,66-83 31-16,-26 60 50 15,9 3 21-15,2 4-12 16,3 9-1-16,-2 3 26 16,-3 4 0-16,-2 9-21 15,-3 11-17-15,-1 1-29 16,-4 6-39-16,-5-2-26 0,1 2-16 16,-9-7-216-1,-11-10-331-15</inkml:trace>
  <inkml:trace contextRef="#ctx0" brushRef="#br1" timeOffset="133464.3074">14710 12123 586 0,'0'0'166'16,"0"0"-153"-16,0 0 2 15,0 0-15-15,67 103-106 16,-44-71-255-16</inkml:trace>
  <inkml:trace contextRef="#ctx0" brushRef="#br1" timeOffset="133809.2571">14825 12335 700 0,'0'0'156'0,"0"0"-40"16,0 0-84-16,0 0 37 15,0 0 9-15,0 0-49 16,61 91-14-16,-40-64-8 15,-1-2-7-15,-4-3 0 16,-3-7-19-16,-1-9-26 16,-3-6-70-16,2-12 115 15,0-16 16-15,3-12 24 16,2-8 43-16,1-4 11 16,1-1-19-16,0 3-4 15,1 13 32-15,0 9-20 16,-1 17-27-16,4 11-14 0,2 0 0 15,5 22 5-15,4 5-21 16,1 6-18-16,5 2 5 16,0-1-13-16,2-5 0 15,1-3-72-15,1-11-59 16,17-15-102-16,-14-5-16 16,-7-15-270-16</inkml:trace>
  <inkml:trace contextRef="#ctx0" brushRef="#br1" timeOffset="134142.4263">15596 12003 426 0,'0'0'113'0,"0"0"5"16,0 0 31-1,0 0-100-15,0 0-36 0,0 0-13 16,0 0-1-16,-45 91-12 16,62-67 12-16,2-5 1 15,-5-6-18-15,4-8 13 16,-8-5 5-16,-1 0 57 15,-5-15 28-15,-2-7 16 16,-2 0 28-16,0-2 33 16,0 6 4-16,0 3-22 15,0 8-1-15,0 7-33 16,1 0-110-16,10 22 10 16,11 9-10-16,5 13 29 15,7 4-2-15,1 8-11 16,1 0-3-16,-5 3-10 0,-4 1-3 15,-8-1-33-15,-14 3 9 16,-14 13 23-16,-82 23-148 16,-1-13-166-16,-24-11-506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22:45.15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14861 10050 77 0,'0'0'118'0,"0"0"-42"15,-39-75-27-15,23 42 2 0,2-1-31 16,-2-3-1-16,2-2 4 15,0 3 10-15,4 0-16 16,0 5 24-16,3 3 2 16,-1 3-2-16,3 2 0 15,0 2 13-15,0-1 1 16,-2 5-19-16,3 0 23 16,-5 2-16-16,4 0-7 15,-1 2 6-15,-1 3 5 16,1 2-4-16,3 7-21 15,0-1-9-15,0 2-13 16,0 0 0-16,-2 13 1 0,-5 15 9 16,-4 26-3-1,-8 36-1-15,-6 30 0 0,-2 11-4 16,-1-4 5-16,1-12-6 16,1-13 0-16,0-1 0 15,1-4-1-15,9-19 0 16,4-18 0-16,8-19-1 15,4-7 1-15,3 1 0 16,0 2-1-16,0 0-5 16,10-10-10-16,14-6-6 15,9-9 22-15,22-4 12 16,30-5-1-16,36-3-2 16,21 2 1-16,9 1-9 15,-5 6 11-15,-18 3-11 16,-5 5 0-16,-4 1 6 0,-7 3-7 15,-3 3 1-15,-8 1 9 16,-3 4 3 0,-5 8-1-16,1 5-4 0,-2 1-6 15,4 1 12-15,0-10-12 16,-1-8 14-16,3-12 0 16,-3-8 2-16,2-6 4 15,-2-13-2-15,-14-10-1 16,-16-1 15-16,-15-1-4 15,-2-5 8-15,3-8 2 16,7-13-6-16,11-20-5 16,-4-21-4-16,-10-25-5 0,-10-14-7 15,-20 2-1-15,-14 6-2 16,-8 15-1-16,-3 12-2 16,0 5 5-16,-3 2 7 15,-9 2 4-15,-6 4-6 16,-4 0-9-16,0 13-7 15,0 12 0-15,0 13-1 16,-5 4-1-16,-6-8-15 16,-7-4 10-16,-12-7-4 15,-6 7 10-15,-22 2 13 16,-28 3 3-16,-35 6-14 16,-16 11 5-16,-6 9-1 15,-2 11-5-15,7 8-1 16,-13 3-1-16,-12 0 1 15,-12 7-10-15,-12 12-52 0,-7 10-32 16,6 8-31-16,10 11 9 16,21 7-6-16,28 4 67 15,28 0 26-15,32-9 2 16,29-11 26-16,25-11 1 16,12-5 7-16,4 2-6 15,12 3 0-15,9 3-1 16,21-9-8-16,14-6-164 15,-2-15-592-15</inkml:trace>
  <inkml:trace contextRef="#ctx0" brushRef="#br0" timeOffset="21325.3332">5385 11356 576 0,'0'0'113'16,"0"0"-83"-16,0 0-21 16,0 0-8-16,-15 115 10 15,14-49 17-15,1 27 24 16,0 31 1-16,0 19 8 16,7 8 11-16,2-3 2 15,-3-11-19-15,0-3-13 16,0-5-3-16,3-10-19 15,-5-13-5-15,1-24-7 0,-5-26-2 16,4-18 4 0,-2-9-8-16,-1 2-1 0,2-4 18 15,0-1 0-15,3-10 10 16,0-7-28-16,6-2 9 16,6-3-10-16,4-2 8 15,14 2-8-15,6 1 1 16,13 0 6-16,8 2-7 15,16 0 0-15,19 4 5 16,-10-2-5-16,-6-1 7 16,-1-4-7-16,-22-2 1 15,12 1 0-15,18 1 9 16,1 0 9-16,20 2-6 16,0-1 3-16,-5 0 19 15,-8-2-13-15,-5-3 15 16,8 0-8-16,-3 0-8 0,-2-4-5 15,-3-9 9-15,-3-2-8 16,-1-4 6-16,0 1 1 16,-2-1 6-16,1 2-11 15,-3 3 5-15,3 3-1 16,-3 2 5-16,-3 6-21 16,1 0 6-16,1 3-12 15,-14 0-1-15,-11 0 0 16,-15 0 1-16,-1 0 0 15,4 1-1-15,8 4 0 16,7-2 0-16,-3 2 1 0,-2-1 8 16,0-1-9-16,-4 2 0 15,0-5 0-15,-1 2 0 16,-2-2 0-16,1 0 0 16,-3 0 0-16,-3 0 1 15,-4-2-1-15,0-3 0 16,-4-1 0-16,-3 0 0 15,-2-2 1-15,-4 1-1 16,-3 0 7-16,-2-2-5 16,-1 1 5-16,-3 1 11 15,-3 0-10-15,0-1 1 16,0 2-3-16,-1-2-4 16,0 2 8-16,1-3-1 0,1 1-8 15,2-1 14-15,-1 2-15 16,2 0-1-16,-2-1 1 15,-2 2 0-15,-2 1 0 16,0 0 1-16,-2 2-1 16,-1 0 2-16,-1 0-2 15,-1-2 0-15,1 1 0 16,1 0 2-16,-1-3-1 16,-1-3 9-16,6-2-9 15,-3-5 8-15,1-5 1 16,1-6 2-16,-1-8 7 15,-3-7-6-15,-2-10-1 16,-5-5-11-16,-2-2 11 16,0-5-3-16,-2-1-2 15,-11-11-5-15,-7-13 17 0,-8-16-10 16,-5-5-9-16,2 7-6 16,3 12 6-1,3 13 6-15,7 13-6 0,4 10 1 16,5 12-1-16,2 5 0 15,-1-4-1-15,2-4 1 16,0-4 0-16,0 6-1 16,-1 4 1-16,1 2 0 15,-3 5 0-15,-1 1 0 16,-2 3-8-16,-1 4 8 16,-3 4 0-16,0-1-2 15,-2 4 1-15,-3 1-1 16,-2 3-4-16,-3-2 4 0,-4 4 2 15,-5 1 0 1,-1 1 0-16,-4 1 0 0,-1 3 0 16,-4 2-1-16,-1-1 1 15,-3 2 0-15,-3 1 0 16,-1 3 1-16,2 0 2 16,-1 0-3-16,0 0-1 15,1 7-1-15,-1 3 1 16,-3 0-6-16,-3 0 6 15,-3 1 0-15,-19 0-10 16,-25 1 11-16,-26-4-2 16,-10 1-5-16,1-4 7 0,3 1-1 15,13-1 1-15,-1 1 0 16,5 1-1-16,4-2 1 16,4 2 0-16,5 1 0 15,2-2 0-15,6 3-1 16,8 2 0-16,1 1 1 15,-1 3-1-15,0-1 0 16,-1 6 0-16,-2-4 0 16,-2 4-7-16,-4 1 8 15,-3-2-8-15,-1 3 1 16,5-5 7-16,5 0 0 16,20-5 1-16,16-2 5 15,13-2-6-15,3 1 1 16,-3-1-1-16,-2 0-1 15,-3 1 1-15,9-3 0 0,8 0 0 16,13-4-2-16,1 2-5 16,11-3 6-16,-1 1-5 15,5-2 5-15,3 1 1 16,-1-1 0-16,2 0-1 16,0 0-6-16,-2 1 6 15,2-1 1-15,0 0-1 16,0 0 1-16,0 0 0 15,0 0 0-15,0 0 0 16,0 0-1-16,0 0 0 16,0 0-11-16,0 0-19 15,0 0-13-15,0 0-93 16,9 0-208-16,2 0-195 16,1-9 21-16</inkml:trace>
  <inkml:trace contextRef="#ctx0" brushRef="#br0" timeOffset="22854.6999">6022 12662 552 0,'0'0'102'0,"0"0"-67"16,0 0-28-16,0 0 10 16,0 0 8-16,0 0 15 15,82-23 38-15,-48 23-10 16,5 0 0-16,3 0-26 16,2 0 1-16,0-5-2 15,-1-11 7-15,-4-9 11 16,-3-4-5-16,-4-10-5 15,-3-5 10-15,-4-6-12 0,0-1 17 16,-5-4-8 0,-2-1-12-16,-5 1-5 0,-1 1-8 15,-6 4-6-15,0 2-2 16,-4 1-1-16,-2 1-5 16,0 0 5-16,-11 0-8 15,-7-3-3-15,-6-4 4 16,0 0-5-16,-6-4 2 15,-1 5-5-15,-2 4 5 16,-5 6 1-16,-1 6-3 16,-6 5 0-16,-4 5-1 15,-3 3 4-15,-2 5-1 16,0 2 1-16,-1 7-1 16,0 0-5-16,3 5 5 15,2 4-2-15,3 0-4 0,5 0 0 16,3 0-5-16,4 8 4 15,1 5-5-15,0 7-1 16,0 5 1-16,-3 8 0 16,1 6 0-16,0 5 0 15,2 3-1-15,10 6 1 16,1 0-1-16,7 3 1 16,6-1 0-16,4 3 0 15,6 12-1-15,0-6 0 16,7 3 0-16,12 3 0 15,4-11-5-15,7 3 5 16,8-4-6-16,1-7 7 16,5-5-6-16,8-7 6 0,3-8-1 15,3-3 0 1,2-7 0-16,-3-2 1 0,2-6 0 16,-8-2 0-16,-1-5 0 15,-4-5 8-15,-2-1 3 16,1 0 19-16,-2-12-4 15,-1-9 6-15,-2-1-7 16,-1-5-16-16,-8 2 1 16,-4 0-4-16,-7 3 3 15,-6 7-9-15,-5 4 0 16,-6 5 2-16,-3 4 4 16,0 2-6-16,-3 0-42 15,-43 29-118-15,0 3-202 16,-11 6-425-16</inkml:trace>
  <inkml:trace contextRef="#ctx0" brushRef="#br0" timeOffset="36182.7857">13684 12766 339 0,'0'0'76'16,"0"0"-53"-16,0 0 36 15,0 0-12-15,0 0 10 16,0 0 37-16,-36-23-39 16,36 23 36-16,0 0-51 15,5 0-32-15,16 0-7 16,16 6 28-16,21 10 27 0,29 2-4 16,29-1 0-1,14-4-13-15,3-10-7 0,1-3-4 16,-8-5 12-1,4-5 20-15,3-1 6 0,-3 1 1 16,-2 2 20-16,-7 1-39 16,-9-3 9-16,-26 6-13 15,-22-1-5-15,-17-2-10 16,-9 3 6-16,3-2 2 16,1-1-10-16,1 1 1 15,-9 2-7-15,-4-3-1 16,-7 3-8-16,-3 0-6 15,-2 1 0-15,-6 2-6 16,0 0 1-16,-6 1-1 16,-3 0 0-16,-3 0-15 0,-8 17-93 15,-14 9-133-15,-16 1-286 16</inkml:trace>
  <inkml:trace contextRef="#ctx0" brushRef="#br0" timeOffset="43547.4051">17115 12335 487 0,'0'0'0'15,"0"0"-23"-15</inkml:trace>
  <inkml:trace contextRef="#ctx0" brushRef="#br0" timeOffset="44624.1056">17239 12883 443 0,'0'0'80'15,"0"0"-57"-15,0 0-17 0,0 0 27 16,0 0 48-16,0 0 43 16,0 0 11-1,-16 0-73-15,20 0-20 0,15 0-8 16,13 0 47-16,31 0 22 15,33-7 6-15,38-8-5 16,18-9-21-16,1-5-22 16,-12 0-16-16,-23 2-14 15,-26 7-3-15,-21 4-19 16,-24 7-2-16,-11 2-2 16,0 1-5-16,-5 0-6 15,-4 5-65-15,-18 1-131 16,-27 6-59-16,-18 8-2 15,-14 1-539-15</inkml:trace>
  <inkml:trace contextRef="#ctx0" brushRef="#br0" timeOffset="44850.1379">17071 13187 22 0,'0'0'775'15,"0"0"-716"-15,0 0-36 16,152 17-6-16,-14-17 79 16,24-20 3-16,12-12 19 15,-6-4-30-15,-17 4-24 16,-11 2-19-16,-15 7-31 16,-28 9-14-16,-14 9-59 15,-29 2-141-15,-20 3-176 0</inkml:trace>
  <inkml:trace contextRef="#ctx0" brushRef="#br0" timeOffset="46655.7625">6596 10495 481 0,'0'0'83'0,"0"0"-44"0,0 0 7 15,86-56-14-15,-56 42 1 16,-4 2 22-16,-1 2 0 15,-4 7-9-15,-2 3-27 16,-7 6-19-16,-6 23 7 16,-6 14-1-16,0 14 19 15,-4 9-2-15,-14 2-9 16,0-2-2-16,0-7 2 0,6-6 11 16,8-11 8-1,4-9 23-15,0-9-32 0,19-9 7 16,5-7-22-1,13-8 0-15,8-1 2 0,10-21-6 16,34-31-5-16,-12 6-137 16,-13-2-126-16</inkml:trace>
  <inkml:trace contextRef="#ctx0" brushRef="#br0" timeOffset="47273.1042">7236 10380 519 0,'0'0'76'0,"0"0"-54"15,15 79-21 1,-9-33 14-16,-2 4 15 0,-2 2 12 16,-2-4 5-16,0-2-19 15,0-9 2-15,0-4-15 16,-2-10-8-16,0-7-7 15,2-10 1-15,0-6-1 16,0 0 28-16,2-6 25 16,10-8-33-16,6-3-8 15,2-1-6-15,3 4 5 16,4 7 12-16,0 5 8 16,4 2 24-16,1 6 13 15,-1 7-16-15,3 3-12 0,-2-4-6 16,-7-1-13-1,0-5 5-15,-5-6-2 0,-4 0 23 16,-4-9 22-16,0-15-17 16,-6-10-27-16,-6-9-11 15,0-17-7-15,-11 1 2 16,-12-6-8-16,-7 1 6 16,0 13-5-16,-6 0-2 15,2 10-1-15,1 11 1 16,2 10 17-16,7 6-7 15,0 9-9-15,2 5 0 16,4 0 7-16,-1 17 1 16,5 8-1-16,4 8-2 0,2 2-5 15,8-1 0 1,0-5-1-16,0-4-1 0,9-6-5 16,7-4-10-16,1-7 16 15,7-6 0-15,6-2 11 16,6 0 0-16,11-15-3 15,7-7-8-15,28-14-127 16,-11 4-143-16,-17 1-507 0</inkml:trace>
  <inkml:trace contextRef="#ctx0" brushRef="#br0" timeOffset="49453.5283">17890 10944 570 0,'0'0'134'15,"0"0"-70"-15,0 0 102 16,0 0-81-16,0 0 13 15,0 0-56-15,-91 17-10 16,66 1 65-16,6 1-18 16,4-6-1-16,10-6-26 15,5 0-13-15,0-3 27 16,5 3 24-16,13 6-49 16,10 2-15-16,5 6-7 15,10 4-3-15,-3 2-8 16,-2 0-2-16,-4 2 1 15,-10-4-7-15,-8 3 0 16,-8-5 2-16,-8 5-2 0,0-3 1 16,-19 0-1-16,-6-5-25 15,-8-7-34-15,-5-5-42 16,-23-8-94-16,10-9-82 16,3-9-129-16</inkml:trace>
  <inkml:trace contextRef="#ctx0" brushRef="#br0" timeOffset="49605.461">17659 11065 846 0,'0'0'125'15,"0"0"-91"-15,106-62 9 16,-47 36 8-16,9-3-15 0,4 3-4 16,0-2-9-1,21 1-23-15,-21 6-44 0,-11 4-233 16</inkml:trace>
  <inkml:trace contextRef="#ctx0" brushRef="#br0" timeOffset="50267.3292">18356 10868 856 0,'0'0'121'0,"0"0"-95"16,-4 74-16-16,0-35-8 0,-2 2 9 16,-4-2 43-16,0 1 18 15,3-4-31-15,1-2-28 16,-2-8-5-16,6-8-7 16,-1-7-1-16,3-8 1 15,0-3 20-15,0 0 73 16,0-10-61-16,5-2-1 15,3 1-20-15,4 0 2 16,2 6 14-16,7 2-8 16,3 3 9-16,5 0 15 15,4 0 15-15,2 2-9 16,-1 1-9-16,-1 2-2 0,-3-2 2 16,-2-3-12-16,-3 0 0 15,-3-5-7-15,-2-8-3 16,-2-11-2-16,-4-6-3 15,-6-12-8-15,-8-6 4 16,0-8-8-16,-8-7-1 16,-12 1 1-16,-4 4-1 15,-3 9-1-15,-3 7 0 16,-2 8 2-16,-1 7 6 16,-3 5 4-16,0 9 4 15,2 7 11-15,0 6-14 16,4 1-12-16,3 16 5 15,3 8-6-15,2 5 0 16,9 2-1-16,5-3 0 0,8 1-14 16,0-7 3-16,8-3 11 15,12-4 1-15,3-5 22 16,7-5 8-16,7-6 4 16,3 0-9-16,3-3-6 15,2-11-10-15,1-3-7 16,-3-2-2-16,-6 3-21 15,-15 0-135-15,-9 8-247 16,-13 2-985-16</inkml:trace>
  <inkml:trace contextRef="#ctx0" brushRef="#br0" timeOffset="59875.7005">13988 13542 544 0,'0'0'89'0,"0"0"-67"15,0 0-4-15,0 0 33 16,0 0 15-16,0 0 4 0,-70-27 16 16,57 21 40-1,-2 2-35-15,0-3-50 0,0 5 2 16,0-1-5-16,-4 1-12 15,-1 2-1-15,1 0-4 16,-4 0-5-16,0 0 2 16,-6 7-10-16,0 4 4 15,-3 5 0-15,-2-2-1 16,0 6 1-16,1 0 5 16,0 1 12-16,1 3-10 15,3-2-6-15,0 4 2 16,3-1-1-16,0 2 5 15,3 3-7-15,0 1-11 16,1 1 8-16,-3 2-2 16,4 0 1-16,1 0 2 0,-1-2 2 15,5 1-4-15,1-1 0 16,4 2 5-16,1 5 0 16,4 2 0-16,0 5 0 15,1 0 16-15,1 2-5 16,0-2-5-16,1-1-3 15,1-3 1-15,2-3 4 16,0-1-4-16,0 1-1 16,0-3 6-16,9 1-3 15,1-1-8-15,6 0-4 16,1 1-7-16,4-1 0 16,3 1 0-16,2-2 1 0,2 0 1 15,2 0-2-15,0-6 1 16,1-1-1-16,0-5 7 15,2-3-7-15,1-5 0 16,5-1-2-16,-3-4 2 16,6-1 10-16,1-4-8 15,0 0-2-15,5-5 1 16,-3 0-1-16,2 0 2 16,0 0-1-16,-3 0 5 15,-2 0-5-15,1-6 0 16,-5-5 8-16,0-1 0 15,0-3 4-15,-4-3-1 16,2-2 1-16,-4-2-1 0,0-2 8 16,-2-1 2-16,-2-4 0 15,0-1 1-15,-4-2-2 16,-1-4 0-16,-4-4-5 16,-1-2 2-16,-3-3 1 15,-5-2-4-15,-1-2 1 16,-1-2-6-16,-2-5 2 15,-5-2-5-15,1 0-6 16,-2-1 0-16,0 2 7 16,0-1-2-16,-9 0-5 15,-2 4 9-15,-2 0-2 16,-5 0 1-16,-2 1 3 16,-2-1-11-16,-2 5 6 15,1 2 1-15,1 9-8 16,2 5 1-16,0 4 7 15,4 5-2-15,-2 5-5 16,0 2 0-16,-1 0 1 0,-2 2-1 16,-2 1 0-16,-1 2 1 15,-2 0 6-15,-1 1-8 16,-1 0 1-16,-4 2 0 16,1 1 0-16,-5-1 0 15,3 1-1-15,-4 1-5 16,0 2 5-16,-1-2 0 15,1 2 0-15,1 2 0 16,-1 1 1-16,6-1-1 16,0 3 0-16,5 0 0 0,0 0-1 15,1 0 1-15,3 0-1 16,4 5-9 0,-1 2-14-16,4 1-23 0,3 4-37 15,0 0-55-15,5 6-25 16,-4 13-33-16,5-3-165 15,-3-4-321-15</inkml:trace>
  <inkml:trace contextRef="#ctx0" brushRef="#br0" timeOffset="66730.0823">18370 13491 525 0,'0'0'179'15,"0"0"-7"-15,0 0-49 0,0 0 6 16,0 0-32-1,0 0-9-15,-43-56-30 0,43 56-16 16,2 12-12-16,13 13 56 16,3 12 4-1,7 22-15-15,0 19-21 0,-1 22-16 16,-8-7-2-16,-5-18-2 16,-4-19 7-16,-2-3-6 15,2 20-3-15,4-1-20 16,-4 1 0-16,1-10-6 15,-1-9 4-15,4 6-3 16,1 9-5-16,2-1 7 16,0 0-8-16,1 0 3 15,-3-2-3-15,0-2 7 16,0-5-7-16,-3-6 5 16,-2-4 2-16,0-11-6 15,-1-7 5-15,-1-7-1 16,-3-9-5-16,2-5 0 0,-1-4 0 15,2 0 0-15,2-2 0 16,3 0 7-16,4 1-2 16,7 3 6-16,4-3 25 15,6 2-16-15,5-2-7 16,6 0 0-16,6-1 12 16,5-2-8-16,5-2-12 15,7 0 1-15,12 0 3 16,16 0 1-16,18-3 10 15,-11-1-4-15,-17 0 0 16,-25 0-7-16,-8 3-9 16,7-1 5-16,7-3-4 0,9 0 5 15,-1-4-5 1,1-3-1-16,-3-2 5 0,-1-2-5 16,2-3-1-16,-1-2 1 15,2 1 0-15,13 1-1 16,-6 2 0-16,-1 2 0 15,2 2 1-15,-13 5-1 16,8 1 0-16,-8 0 0 16,-6 1 0-16,-7-1 1 15,-9 0-1-15,-8-2 0 16,-7 1 1-16,-5 0 0 16,-6 0-1-16,-6 0 1 15,0 2 1-15,-6-1-1 0,-1-5 6 16,-2-4-5-16,0-6-1 15,-3-12 1-15,-1-22-2 16,0-32-5-16,-13-37-16 16,-12-22-11-16,-7-8-7 15,-1 5-11-15,5 19-2 16,6 10 20-16,7 15 21 16,4 21 5-16,4 22 6 15,7 20 8-15,-2 5-6 16,2-2 5-16,-1-1-6 15,-2-4 0-15,-3 10 0 16,-2 6-1-16,-2 9 1 0,-2 6-1 16,-4 4-2-1,-4 3-7-15,-5 3 9 0,-8 2 0 16,-9 2-11-16,-6 0 9 16,-5 3 1-16,-7 7 0 15,-4-2 0-15,-6-1-11 16,-5 0-3-16,1-2 14 15,-4-2-5-15,2-1 6 16,-3-2-1-16,-10 0 1 16,-8 0 2-16,-20 5 7 15,-3 2 8-15,2 7-3 16,0 3-4-16,4 1 3 16,-7 5-1-16,1 0-6 15,6 1 3-15,25-7-3 16,20-3 19-16,22-2-3 0,7-4-8 15,-1 1-13-15,-2 2 5 16,1-2 4-16,11 0-9 16,10-6 0-16,7 2 0 15,9-4-1-15,2-1 0 16,3 0-8-16,0 0-2 16,0 0-40-16,4 4-64 15,8 0-152-15,-3-4-397 0</inkml:trace>
  <inkml:trace contextRef="#ctx0" brushRef="#br0" timeOffset="80721.0477">5968 16162 10 0,'0'0'191'0,"0"0"-139"15,0 0-39-15,0 0 23 16,0 0 23-16,0 0 7 16,-18-14-5-16,18 14-18 15,0-3-7-15,0 3-11 16,0-2 12-16,0 2 9 16,0 0 1-16,-1 0 13 15,1 0-24-15,-2 2-13 0,1 11-8 16,-2 8 27-16,3 9 14 15,0 7-7-15,0 3-1 16,0 3-16-16,0 0-5 16,0-3-5-16,7 1 1 15,2-1-4-15,0-1 0 16,0 2-8-16,1 1 4 16,-1-1-4-16,-1 0-2 15,1 0-7-15,-3-2-1 16,-3-1 6-16,-1-1-7 15,2-1 1-15,-4 0 6 16,1 1-7-16,-1-1 1 16,0-5 0-16,0 1 0 0,0-2 0 15,0-2 0 1,0 0-1-16,3-1 0 0,-1-2 0 16,2 1 1-16,2-2 0 15,0-3 0-15,-2-2-1 16,3 0 0-16,-1-2 1 15,1-3 0-15,2 0-1 16,0 0 0-16,4-1-1 16,2-1 0-16,3 0 0 15,6-1 0-15,3 0 1 16,4 1 0-16,2-2 0 16,6 1 1-16,0 0 0 15,1-2 0-15,4 2 6 0,-2-2-6 16,1 2 0-1,-2-1 0-15,1 0 1 0,-1-3-1 16,0 1 0-16,0-1 11 16,4 0-11-16,0-1 6 15,3 0-7-15,-2 2 2 16,0-2-1-16,2 2-1 16,-4-1 2-16,0 0-1 15,1 1 1-15,-5-3-1 16,4-3 2-16,-2 1-2 15,0 1 0-15,2-3 1 16,0 1 4-16,2-2-6 0,-4 0 2 16,0 0 0-1,-3 0 0-15,-3 0 4 0,-2 0-5 16,0 0 0-16,-1-3 0 16,1-5 2-16,-3 0-3 15,2-3 8-15,-3 0-8 16,0-1 1-16,-2-2 0 15,-4 1 0-15,0 1 0 16,-2 2 0-16,-2-4 6 16,-7 5-7-16,-1 1 0 15,-3-1 0-15,2-1 9 16,-5-3 8-16,-1-2 2 16,0-3 2-16,-4-9-10 0,-1-2-2 15,0-5-2 1,0-7-6-16,-6-3 8 15,-1-4-3-15,-2-2-5 16,0 2 6-16,0 1-5 0,2 2 9 16,1 6 0-16,1 2 10 15,1 2 0-15,-2 0 14 16,3-1-12-16,-3 1-1 16,1-5 0-16,1 1-9 15,-6-3 6-15,5 1-9 16,-1 1 12-16,-1 3-12 15,-1 0-4-15,-2 1 0 16,-1 1-5-16,-3 0 6 16,-5-1-5-16,-3-2 4 15,-3 2-5-15,-3-1 6 0,-4 3 1 16,1-1-7 0,0 2 6-16,-2 6 6 0,1 2 6 15,-2 6 0-15,4 2-1 16,-3 3-12-16,-3 5 1 15,-2 1-6-15,4 1 0 16,-4 4 1-16,1-2 8 16,1 3-7-16,-4-2 15 15,4 1-8-15,-4 0-9 16,-3-1 7-16,-1-2-7 16,-3 2 0-16,0-1-1 15,0 3 1-15,-1-1 0 16,-4 1-1-16,3-3 2 15,-4 5-1-15,-2-3 0 16,-5 1 0-16,-4 2 0 0,0 0 0 16,-3 0-1-16,3 5 1 15,3 9-1-15,3 0-1 16,5 3 1-16,6 1-1 16,6-1 1-16,4-1 0 15,7-3 0-15,3-2 0 16,3-5 1-16,4-1-1 15,6-3 1-15,-2-2 0 16,7 0 0-16,-1 0 7 16,-1 0 2-16,5 0 2 15,2 0-4-15,0 0-7 0,3 0 0 16,-1 0-1-16,2 0-36 16,0 0-87-16,0 3-188 15,-7 0-389-15</inkml:trace>
  <inkml:trace contextRef="#ctx0" brushRef="#br0" timeOffset="131680.2451">20601 9322 886 0,'0'0'306'16,"0"0"-64"-16,0 0-13 16,0 0-32-16,0 0-42 15,0 0-46-15,-78 43-67 16,51-3 3-16,1 8 2 16,0 5-4-16,4 2-14 0,2-6 2 15,2-2-14-15,3-5-7 16,6-9-9-16,3-5-1 15,2-6 0-15,4-7-6 16,-2-6-55-16,2-2-53 16,0-5-36-16,-3-2-62 15,-2-5-135-15,0-6-255 0</inkml:trace>
  <inkml:trace contextRef="#ctx0" brushRef="#br0" timeOffset="131921.0468">20192 9581 887 0,'0'0'276'15,"0"0"-125"-15,0 0-9 16,0 0 40-16,84 14-1 16,-35 5-41-16,6 4-21 15,3 5-42-15,0 0-21 16,-5 2-17-16,-4-4-24 15,-8 1-7-15,-4-3-8 16,-7-5 0-16,3-3-98 16,-9-7-154-16,-6-9-489 0</inkml:trace>
  <inkml:trace contextRef="#ctx0" brushRef="#br0" timeOffset="132695.3782">20791 8842 918 0,'0'0'340'0,"0"0"-99"0,0 0-1 15,0 0-13-15,0 0-63 16,0 0-60-16,0 0-60 16,-13-11-38-16,13 35 10 15,12 7 57-15,4 6-18 16,1 4-23-16,-1-1-11 15,-1-4-20-15,-2-1 0 16,-2-6-1-16,-1-4-6 16,-2-3-70-16,-4-8-41 15,-2-5-54-15,-2-6-111 16,0-3-223-16,-5 0-37 0</inkml:trace>
  <inkml:trace contextRef="#ctx0" brushRef="#br0" timeOffset="132954.3966">20596 8844 1187 0,'0'0'320'16,"0"0"-186"-16,0 0-14 15,0 0 3-15,0 0-25 16,97-79-38-16,-63 57-31 16,2 3-17-16,0 0-5 15,0 4-7-15,-2 6-76 16,17 4-116-16,-10 2-405 0,-5 3-590 16</inkml:trace>
  <inkml:trace contextRef="#ctx0" brushRef="#br0" timeOffset="133902.9397">21452 9243 390 0,'0'0'343'0,"0"0"-55"16,0 0-42-16,0 0 32 15,0 0-42-15,0 0-69 16,0 0-50-16,-13 0 8 16,0 21-48-16,-1 12-41 15,-4 9 16-15,1 8-12 16,0 0-9-16,1 0-16 16,3-6-4-16,3-3-3 15,2-8-8-15,1-4 1 16,3-6-2-16,1-8 1 15,1-4-77-15,1-5-68 16,-4-6-42-16,2 0-87 0,-2-11-278 16</inkml:trace>
  <inkml:trace contextRef="#ctx0" brushRef="#br0" timeOffset="134163.3938">21153 9373 1152 0,'0'0'373'15,"0"0"-187"-15,0 0-47 16,0 0-54-16,0 0 42 16,86 49-3-16,-43-18-18 15,3 2-32-15,3 3-20 0,-2-4-20 16,-3-2-7-16,0-2-4 15,-4-4-11-15,2 0-11 16,-3-2-1-16,19 15-31 16,-11-6-139-16,-9-1-338 0</inkml:trace>
  <inkml:trace contextRef="#ctx0" brushRef="#br0" timeOffset="135601.3534">20899 9832 101 0,'0'0'1047'0,"0"0"-734"15,0 0-115-15,0 0-61 16,0 0-48-16,0 0-36 16,-3 39 49-16,9-16-28 15,4 5-37-15,0-2-23 16,0-1-8-16,-1-1-6 16,-1-2-29-16,-2-4-120 15,-1-5-202-15,-4-9-358 0</inkml:trace>
  <inkml:trace contextRef="#ctx0" brushRef="#br0" timeOffset="135764.2368">20759 9597 1020 0,'0'0'266'16,"0"0"-133"-16,0 0-94 15,0 0-39-15,0 0-304 16,0 0-505-16</inkml:trace>
  <inkml:trace contextRef="#ctx0" brushRef="#br0" timeOffset="136402.7921">22046 9544 1119 0,'0'0'356'0,"0"0"-121"16,0 0-101-16,0 0-15 0,0 0 39 15,-3 95-53-15,6-52-37 16,6 1-28-16,4-3-12 15,2-2-15-15,0-3-12 16,0-4 5-16,-2-8-5 16,-2-3 5-16,-2-6-6 15,-3-5 0-15,-5-3 1 16,-1-5 0-16,0 1 5 16,0-3-6-16,-13 2 0 15,-8-2 0-15,-4 0 0 16,-4 0 0-16,0 0-40 15,4 0-35-15,0-7-44 16,-2-17-126-16,8 2-361 16,4-5-613-16</inkml:trace>
  <inkml:trace contextRef="#ctx0" brushRef="#br0" timeOffset="136600.9056">21939 9294 1356 0,'0'0'304'16,"0"0"-167"-16,0 0-28 16,0 0-95-16,0 0-14 15,0 0-391-15,0 0-878 0</inkml:trace>
  <inkml:trace contextRef="#ctx0" brushRef="#br0" timeOffset="139983.2432">20838 11146 1243 0,'0'0'219'16,"0"0"-79"-16,0 0-37 0,0 0-24 15,0 0-7-15,0 0-15 16,-66 111-22-16,63-65-8 16,1-2-11-16,2 2-15 15,0-4 0-15,0-5-1 16,0-5 0-16,5-6-41 16,-2-5-47-16,0-8-51 15,-1-8-111-15,-2-3-91 16,0-2-148-16</inkml:trace>
  <inkml:trace contextRef="#ctx0" brushRef="#br0" timeOffset="140697.2843">20842 11210 560 0,'0'0'229'0,"0"0"-19"16,0 0-8-16,0 0 10 15,0 0-48-15,0 0-46 16,0 0-33-16,-88-28-19 15,63 48 5-15,-3 8-9 16,-2 8-2-16,7 9 0 16,1 8-5-16,6 5-16 15,7 6-3-15,9 1-5 16,0-1-9-16,22-6-1 16,5-5-9-16,8-11-4 0,6-10-2 15,5-11-5 1,9-11 1-16,-1-10-1 0,3 0 5 15,-4-19 3-15,-4-10-7 16,-10-10 4-16,-7-6 4 16,-10-6-10-16,-7-7 2 15,-10-15 7-15,-5 6-8 16,-3-4 0-16,-17 3-1 16,-5 17 0-16,-5-2 1 15,-3 11 0-15,-4 14 0 16,0 13 0-16,-4 8-1 15,-2 7-1-15,4 0 0 16,3 11-5-16,8 6-21 16,6 3-28-16,7 2-48 0,2-1-49 15,11 2-48-15,2 1-117 16,1-5-220-16,8-5-348 0</inkml:trace>
  <inkml:trace contextRef="#ctx0" brushRef="#br0" timeOffset="140982.2408">20878 11017 1066 0,'0'0'258'15,"0"0"-110"-15,0 0-73 0,5 90 68 16,4-4 12-16,5 26-12 15,2 13-15-15,0-5-25 16,-3-16-38-16,-3-28-24 16,-2-16-15-16,1-17-16 15,-2-4-9-15,0 0 1 16,1 0-2-16,1-2-6 16,-3-12-75-16,0-12-105 15,2-23-107-15,-2-14-212 16,1-11-684-16</inkml:trace>
  <inkml:trace contextRef="#ctx0" brushRef="#br0" timeOffset="141314.9585">21503 10891 1152 0,'0'0'262'16,"0"0"-67"-16,0 0-2 15,0 0-48-15,0 0-15 16,-84 98-28-16,64-17-12 16,5-3-12-16,8-4-4 0,7-11-23 15,0-16-26 1,5 4-6-16,12 2-10 0,6-6-8 15,4-10 0-15,6-7-1 16,3-8 0-16,4-9-1 16,2-9-66-16,0-4-53 15,7-27-125-15,-12-4-232 16,-8-3-345-16</inkml:trace>
  <inkml:trace contextRef="#ctx0" brushRef="#br0" timeOffset="141542.9499">21788 11037 1309 0,'0'0'331'0,"0"0"-80"0,0 0-126 16,0 0 2-16,0 0-4 16,-11 92-33-16,11-47-17 15,0 2-32-15,0-2-27 16,0-1-13-16,0-4 1 15,0-5-2-15,0-6-66 16,0-4-92-16,-6-14-141 16,-5-7-301-16,-2-4-195 0</inkml:trace>
  <inkml:trace contextRef="#ctx0" brushRef="#br0" timeOffset="141716.3864">21555 11177 1000 0,'0'0'343'0,"0"0"-79"16,0 0-125-16,0 0-59 0,0 0 17 16,80-4-3-16,-36 10-42 15,-2 4-34-15,0 1-15 16,-1 0-3-16,9 1-106 16,-10-2-144-16,-11-4-379 0</inkml:trace>
  <inkml:trace contextRef="#ctx0" brushRef="#br0" timeOffset="142012.2579">21934 10860 1371 0,'0'0'211'0,"0"0"-118"16,0 0 27-16,0 0 53 15,97 93-37-15,-55-47-24 16,-2 6-28-16,-3 4-19 16,-2 2-13-16,-7 0-16 15,-7 1-20-15,-12-4-2 16,-8-3-2-16,-1-2-1 16,-12-4 0-16,-10-5-5 15,-3-9-5-15,-7-8-1 16,-2-14-25-16,-5-10-48 15,-19-55-128-15,9-6-298 0,8-10-516 0</inkml:trace>
  <inkml:trace contextRef="#ctx0" brushRef="#br0" timeOffset="142304.3849">22155 10342 377 0,'0'0'1321'0,"0"0"-1055"16,0 0-75-16,0 0-93 0,0 0-21 16,0 0-43-16,0 0 33 15,34 80 6-15,-11-41-39 16,0 4-15-16,0-1-8 15,-4-3-10-15,-1-5 0 16,-3-2-1-16,-3-7-30 16,-6-5-70-16,-6-6-72 15,0-6-144-15,0-5-372 0</inkml:trace>
  <inkml:trace contextRef="#ctx0" brushRef="#br0" timeOffset="142496.4947">22047 10417 1164 0,'0'0'354'0,"0"0"-156"16,0 0-80-16,0 0-1 16,0 0 0-16,111-50-62 15,-53 23-36-15,30-19-19 16,-12 9-169-16,-8 2-487 0</inkml:trace>
  <inkml:trace contextRef="#ctx0" brushRef="#br0" timeOffset="143108.4162">23346 10457 816 0,'0'0'272'16,"0"0"-51"-16,0 0 13 16,0 0-73-16,0 0-20 15,-89 2-20-15,68 20-14 16,-1 8-5-16,4 10-26 15,0 5-2-15,6 4-28 16,5 2-7-16,7 0-17 16,0-1-8-16,14-3-3 15,12-5-5-15,5-3-4 16,6-9-1-16,2-7 7 16,-1-9-8-16,0-12 0 0,-2-2 0 15,-3-17 0-15,-5-13 6 16,-5-7-6-16,-5-6 1 15,-10-7-1-15,-8-3 8 16,-2-3-7-16,-18 3 0 16,-8 4 0-16,-8 8-1 15,1 12 0-15,-3 15-16 16,0 11-18-16,4 3-23 16,4 16-26-16,7 10-62 15,10 13-89-15,9-7-243 16,4-4-221-16</inkml:trace>
  <inkml:trace contextRef="#ctx0" brushRef="#br0" timeOffset="143445.8522">23351 10396 795 0,'0'0'338'16,"0"0"-90"-16,0 0-64 16,0 0-28-16,0 82 6 15,-5-29 23-15,0 10-51 0,0 5-29 16,0-7-19-16,3 5-17 15,-1-4-24-15,1-4-20 16,2-7-13-16,0-10-3 16,0-5-7-16,0-12-2 15,0-9-43-15,5-15-119 16,-1-3-219-16,-1-19-471 0</inkml:trace>
  <inkml:trace contextRef="#ctx0" brushRef="#br0" timeOffset="145393.2992">22036 11298 757 0,'0'0'403'15,"0"0"-116"-15,0 0-95 16,0 0-97-16,0 0 14 16,0 0-30-16,0 75-32 15,4-51-25-15,0-2-14 16,-1 2-8-16,2-4-20 15,-2-7-135-15,0-3-240 16,-2-10-554-16</inkml:trace>
  <inkml:trace contextRef="#ctx0" brushRef="#br0" timeOffset="145531.5468">21968 11121 986 0,'0'0'196'0,"0"0"-196"0,0 0-102 16,87-20-201-16</inkml:trace>
  <inkml:trace contextRef="#ctx0" brushRef="#br0" timeOffset="146445.2985">23746 10203 1033 0,'0'0'300'16,"0"0"-80"-16,0 0-48 16,-83 65 4-16,50 11-8 15,8 30-47-15,11 9-35 16,12-13-18-16,2-31-25 15,10-29-15-15,6-5-9 16,9 4-13-16,10 2-5 16,9-4 1-16,4-14-2 15,6-15-45-15,19-28-199 16,-11-19-70-16,-14-10-489 0</inkml:trace>
  <inkml:trace contextRef="#ctx0" brushRef="#br0" timeOffset="146636.6148">24112 10199 1224 0,'0'0'294'0,"0"0"-55"15,0 0-118-15,0 0-49 16,-32 75 23-16,24-27-21 16,2 4-30-16,1 4-31 15,4-2-4-15,1-3-8 16,0-6-1-16,0-8-98 0,0-9-125 15,0-9-165-15,0-14-322 16</inkml:trace>
  <inkml:trace contextRef="#ctx0" brushRef="#br0" timeOffset="146810.9459">23976 10314 722 0,'0'0'225'0,"0"0"-2"15,0 0-22-15,54 86-80 16,-17-56-66-16,9-4-32 16,6-2-12-16,-2-4-11 15,14-9-88-15,-15-5-186 0,-13-6-448 16</inkml:trace>
  <inkml:trace contextRef="#ctx0" brushRef="#br0" timeOffset="147031.39">24385 10380 874 0,'0'0'511'0,"0"0"-367"16,0 0 58-16,0 0-25 15,-5 86-50-15,5-50-46 16,9 1-20-16,2 0-17 16,0-2-22-16,-2-1-7 15,-1-5-8-15,-2-2 2 16,-5-4-9-16,-1-4 0 0,0-5-59 15,-2-9-63 1,-21-11-53-16,1-15-70 0,-2-8-439 0</inkml:trace>
  <inkml:trace contextRef="#ctx0" brushRef="#br0" timeOffset="147165.1474">24243 10268 375 0,'0'0'358'0,"0"0"-181"15,0 0-39-15,0 0-86 16,0 0-32-16,83-47-20 16,-47 36-133-16,-3 0-394 0</inkml:trace>
  <inkml:trace contextRef="#ctx0" brushRef="#br0" timeOffset="147402.6362">24511 9832 1015 0,'0'0'379'16,"0"0"-282"-16,0 0-18 16,94 66 78-16,-13 3 22 15,13 24-40-15,-8 16-39 16,-26 7-47-16,-39 4-22 15,-28 0-18-15,-49 4-13 0,-36 5-43 16,6-35-261-16,-4-19-534 16</inkml:trace>
  <inkml:trace contextRef="#ctx0" brushRef="#br0" timeOffset="150134.2923">20569 9522 205 0,'0'0'203'16,"0"0"-112"-16,0 0-11 15,0 0 31-15,0 0 10 16,0 0-24-16,0 0-26 15,-29-33 27-15,29 30 0 16,-1-1 5-16,1 4-14 16,-1 0-15-16,1 0-25 15,-3 0-11-15,-1 0-11 0,-3 4-18 16,-4 9-8-16,-5 6 1 16,-1 7 6-16,-3 3 5 15,0 2 0-15,0 2-4 16,-1 3 14-16,2 0-14 15,-1-2 11-15,4-1-5 16,1-3-8-16,3 2 2 16,0-1-8-16,3-2 0 15,3 1 6-15,2-2-1 16,-2-2-5-16,3-5 0 0,0-3 0 16,0-3-1-1,0-4 1-15,1-5-1 0,2-3 0 16,0-3-20-16,0-6-66 15,0-10-131-15,0-7-370 16</inkml:trace>
  <inkml:trace contextRef="#ctx0" brushRef="#br0" timeOffset="150565.6518">20209 9535 416 0,'0'0'152'15,"0"0"-53"-15,0 0-45 16,0 0-28-16,0 0-13 16,0 0 47-16,0 0 36 15,96 35 3-15,-51-12 0 16,7 6-8-16,4 5 6 16,3 4-25-16,4 4 5 15,-2 2-30-15,-3-2-11 0,-3-3 2 16,-7-5-13-1,-6-4 1-15,-8-8-15 0,-7-5-2 16,-10-6-8-16,-7-5 1 16,-4-4 5-16,-5-2-7 15,-1 0-52-15,-7-5-162 16,-5-6-472-16</inkml:trace>
  <inkml:trace contextRef="#ctx0" brushRef="#br0" timeOffset="163716.181">21701 12087 565 0,'0'0'112'0,"0"0"25"16,0 0-20-16,0 0 40 15,0 0 3-15,0 0-9 0,57-52-17 16,-6 28-25-1,10-4-26-15,19-5-15 0,14-9-15 16,14-5-10-16,-10 5-10 16,-19 11-12-16,-24 11-8 15,-16 6-13-15,0 3-1 16,1 3-65-16,-7 3-73 16,-25 7-127-16,-8 12-108 15,-10 5-243-15</inkml:trace>
  <inkml:trace contextRef="#ctx0" brushRef="#br0" timeOffset="163933.4137">21880 12320 1023 0,'0'0'210'0,"0"0"-148"16,0 0-20-16,112-56 70 15,-58 22-15-15,4 0-23 16,3-2-18-16,-1 2-33 16,-1 4-23-16,7 5-42 15,-15 8-218-15,-16 7-402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2-03-13T06:25:36.584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1" timeString="2022-03-13T06:25:42.587"/>
    </inkml:context>
  </inkml:definitions>
  <inkml:trace contextRef="#ctx0" brushRef="#br0">22077 12402 0</inkml:trace>
  <inkml:trace contextRef="#ctx1" brushRef="#br0">7364 3163 765 0,'0'0'227'0,"0"0"-12"0,0 0-45 16,0 0-79-16,-56 53-14 15,32-13-7-15,-1 10-16 16,3 5-12-16,3 1-21 15,2 0-11-15,3-6-9 16,5-7 0-16,0-7-1 16,7-9-17-16,1-8-92 15,-5-15-125-15,0-4-108 16,0 0-39-16</inkml:trace>
  <inkml:trace contextRef="#ctx1" brushRef="#br0" timeOffset="165.7044">7060 3392 449 0,'0'0'171'0,"0"0"19"16,0 0-37 0,0 0-36-16,0 0-30 0,0 0-22 15,0 0-40-15,100-71-8 16,-62 71-15-16,3 12-2 16,4 7-10-16,26 16-117 15,-11-5-135-15,-8-1-467 0</inkml:trace>
  <inkml:trace contextRef="#ctx1" brushRef="#br0" timeOffset="714.6165">7721 3522 646 0,'0'0'204'16,"0"0"1"-16,0 0 58 15,0 0-25-15,0 0-54 0,0 0-58 16,0 0-78 0,-29-20-48-16,29 35 0 0,6 8-1 15,5 5 1-15,5 5 0 16,-1 1 0-16,0-3-9 15,4-4-129-15,-5-7-184 16,-11-11-339-16</inkml:trace>
  <inkml:trace contextRef="#ctx1" brushRef="#br0" timeOffset="866.8657">7519 3296 633 0,'0'0'161'16,"0"0"-41"-16,0 0-45 0,0 0-75 16,0 0-36-1,0 0-79-15,94-4-197 0</inkml:trace>
  <inkml:trace contextRef="#ctx1" brushRef="#br0" timeOffset="1173.1562">7827 3028 824 0,'0'0'211'0,"0"0"42"16,0 0-79-16,0 0-43 0,0 0-40 16,0 0-45-1,0 0-33-15,-44 5-13 0,44 10-5 16,0 4 5-16,6 3 0 15,9-1-9-15,2-1 9 16,2-2 10-16,2-1-9 16,3 0 0-16,-2-1-1 15,-1-1 0-15,-6 1 0 16,-7-1-16-16,-3 4 10 16,-5 4-10-16,-16 7 15 15,-43 26-31-15,3-6-133 16,-5-5-217-16</inkml:trace>
  <inkml:trace contextRef="#ctx1" brushRef="#br0" timeOffset="21806.724">17090 15937 591 0,'0'0'146'16,"0"0"-98"-16,0 0 51 16,0 0 7-16,-11-24-5 15,24 15 0-15,18 1-2 16,31-1 17-16,41-1 3 0,49-2-9 16,22-1-15-1,5 1-13-15,-12 0-22 0,-19 0-16 16,-5 1-2-16,-8-1 5 15,-13-1-3-15,-10-1-13 16,-24 2-5-16,-24-1-15 16,-19 4 3-16,-8 1-12 15,0-1 4-15,2 1-6 16,-2 1 0-16,-8 2-14 16,-10 1-62-16,-8 4-49 15,-10 0-67-15,-13 7-108 16,-12 10-30-16,-9-3-421 0</inkml:trace>
  <inkml:trace contextRef="#ctx1" brushRef="#br0" timeOffset="22118.9504">17700 16131 1024 0,'0'0'175'16,"0"0"-147"-16,0 0-21 16,0 0 28-16,119 27 74 15,-23-27 45-15,36 0-18 16,12-10-28-16,-1-15-30 16,-11-3-28-16,-21-3-14 15,-3-2-5-15,-10 2-12 16,-17 6-6-16,-18 6-2 0,-16 5-10 15,-6 6-1-15,1-1 1 16,4 1-1-16,-4 2-34 16,-9 6-50-16,-14 9-88 15,-9 9-160-15,-10 3-202 0</inkml:trace>
  <inkml:trace contextRef="#ctx1" brushRef="#br0" timeOffset="25828.1581">20999 14243 1101 0,'0'0'236'0,"0"0"-142"15,0 0-54-15,0 0-30 16,0 126 25-16,1-53-2 15,5-3 19-15,3-6-25 16,0-15-11-16,-1 2-15 16,3 5 1-16,-2-12 0 15,-2-12-2-15,-4-13-2 16,-3-12-49-16,0-7 28 0,0-15 23 16,-16-18-9-16,-10-23 9 15,-9-23 0-15,-5-27 1 16,6-8 5-16,13 16 5 15,9 20 10-15,12 32 7 16,0 8 0-16,14-3-9 16,12-2-5-16,8-1-13 15,10 10-1-15,3 9 0 16,2 9-6-16,-2 9 5 16,-8 7-1-16,-8 0 0 15,-9 14-4-15,-13 11 6 16,-9 8-2-16,-7 10-4 15,-23 6 5-15,-10 3-12 0,-10 0 12 16,-1-2 0 0,4-7-5-16,7-6 6 15,13-8 1-15,11-7-1 0,11-7-1 16,5-3-15-16,12-2 10 16,21-6 6-16,13-4 0 15,12 0 6-15,9-9 1 16,3-8-7-16,0 0-10 15,10-15-171-15,-21 6-137 16,-13 3-245-16</inkml:trace>
  <inkml:trace contextRef="#ctx1" brushRef="#br0" timeOffset="26475.1308">21426 14086 178 0,'0'0'929'16,"0"0"-808"-16,0 0-112 15,0 0 0-15,0 0 60 16,23 79 26-16,1-46 8 16,1 4-42-16,1-2-26 15,-6 0-13-15,0 0-12 16,-6-4-9-16,-4-5 1 16,-6-5-2-16,-4-6-33 15,0-11-45-15,-7-4 15 16,-14-15-2-16,-7-18-45 15,-5-15 36-15,-3-9 42 16,3-3 7-16,5-1 24 0,9 6 1 16,8 6 33-16,8 11-4 15,3 8-12-15,6 6-2 16,14 7-15-16,3 8 1 16,6 1 1-16,-1 6 8 15,-1 2-10-15,-3 0 0 16,-6 10 0-16,-5 7 1 15,-5 2 4-15,-7 5-4 16,-1 5-1-16,-5 0 10 16,-12 1-4-16,-3-2-5 15,-1-3 0-15,4-5 1 16,3-5 9-16,5-2 29 16,7-5-18-16,2 3-15 15,0-1 11-15,17 5 16 16,8 0 20-16,5 1-9 0,6 1-6 15,2 0-14-15,1-2-7 16,-1 1-7-16,-4-2-10 16,-7-1 12-16,-8-4-13 15,-7 1 8-15,-9-2-8 16,-3 2 7-16,-3 4 14 16,-19-2 2-16,-8 2-2 15,-9 0-4-15,-7-3-8 16,-2-2-9-16,4-4 0 15,6-3 0-15,9-2-36 16,13 0-65-16,16-21-104 0,0-3-165 16,8-3-496-16</inkml:trace>
  <inkml:trace contextRef="#ctx1" brushRef="#br0" timeOffset="26730.3217">21992 13977 1164 0,'0'0'156'15,"0"0"-114"-15,0 0 15 16,0 0-27-16,0 0 53 0,0 0-3 16,4 102-23-1,6-64-13-15,4-1-11 16,0 1-17-16,-2-6-4 15,-2-3-11-15,-2-2 0 16,-1-6-1-16,-2-4-42 0,-5-7-85 16,0-8-122-16,0-2-110 0</inkml:trace>
  <inkml:trace contextRef="#ctx1" brushRef="#br0" timeOffset="26925.7396">21936 13958 939 0,'0'0'157'16,"0"0"-109"-16,0 0-26 0,0 0 60 15,97-54 7-15,-65 41-2 16,1 2-29-16,3 2-44 16,-3 2-14-16,-4 4-50 15,1 3-131-15,-10 0-97 16,-7 5-76-16</inkml:trace>
  <inkml:trace contextRef="#ctx1" brushRef="#br0" timeOffset="27114.3687">21996 14173 449 0,'0'0'221'0,"0"0"-159"16,0 0 59-16,0 0 44 15,90-7-80-15,-52-3-32 16,1-4-22-16,-3-1-31 16,5 1-8-16,-11 5-154 15,-10 1-336-15</inkml:trace>
  <inkml:trace contextRef="#ctx1" brushRef="#br0" timeOffset="44289.0249">4275 17037 75 0,'0'0'117'15,"0"0"-59"-15,0 0 34 16,0 0 6-16,0 0 6 16,0 0-19-16,-15 0-5 15,14 0-11-15,-2 0-3 16,1 0 9-16,2 0-17 16,0 0-10-16,-4 0-3 15,4 0-15-15,0 0-11 0,0 0-12 16,0 0-7-16,0 0 0 15,0 0-9-15,9 3 9 16,1 2 0-16,6 2 9 16,1 1-7-16,4-1 6 15,-3 2 2-15,7-1-1 16,1 1 8-16,2 1-6 16,3-1 2-16,8 2 11 15,4-6 8-15,4 2-3 16,3-2-4-16,1-3 4 15,-2-1-6-15,2-1-3 16,-5 0 3-16,2 0 1 16,-3 0-10-16,1-3-1 15,-3-4 5-15,2 3-8 16,0 0 9-16,-2 2-8 0,0-1-1 16,-1 1-8-1,-2 2 8-15,-1 0-8 0,2 0 0 16,-2 0 6-16,0 0-7 15,-1 0 0-15,0 5 0 16,-2-3-1-16,-1 2 2 16,-3 0-2-16,-2 0 2 15,0-1-1-15,0-1 0 16,-2-1 0-16,0 1 0 16,1-1 5-16,0 1-5 15,3-1 6-15,1 2-1 16,-1-3-5-16,0 2 8 15,-2 0-3-15,-3-2 0 0,1 0 2 16,-3 0-2-16,2 0 1 16,-1-2 5-16,-2 0 0 15,4-2-1-15,-3 1-3 16,0 1-7-16,-2 1 9 16,1 1-9-16,-1 0 0 15,4-5 6-15,5 3-4 16,2-5 19-16,10-1 13 15,0-4-18-15,3-1-8 16,-1-1 4-16,2 2-7 16,-1-3-5-16,2 1 0 15,-1 0 0-15,1 0 8 0,3 0-9 16,-5 0 2 0,2 0-1-16,-3 2 0 0,5 0 12 15,-2 0-13-15,-2 2 7 16,3-1-6-16,-4 1-1 15,-1 1 1-15,-2 1 1 16,0-1 5-16,-4 1-7 16,0 3 1-16,1-1 0 15,-3 0 1-15,1-1 5 16,-1 0-5-16,3 1-1 16,-1-2 8-16,3 0-2 15,1 0-6-15,-1 1 7 16,-3-3-6-16,2 5-1 15,-3 1 0-15,-1 1 7 16,-3-2-7-16,2 3 0 0,-2 1 0 16,-2-1 6-1,3-1-7-15,0 2 2 0,-1-2 7 16,2 3-1-16,1-4 1 16,0 3-8-16,0 1 8 15,1-2 1-15,0 2-8 16,-3 0 9-16,1 0-9 15,-2 0 5-15,2-2-6 16,0 2 7-16,2 0-1 16,0 0-6-16,2 0 5 15,-1 0 1-15,3 0 2 16,-5 0-8-16,3 0 7 0,2 0-2 16,-3 0-5-16,3 0 10 15,-1 0-9-15,0 0 4 16,-1 0-6-16,0 0 2 15,-4 2-1-15,-2 0 0 16,-1-1-1-16,-3 1 1 16,-3 0 0-16,-2-2-1 15,-3 3 0-15,-2-2 1 16,-1 1-1-16,-1-1 0 16,0 1 1-16,0-1-1 15,-3 1 0-15,0-2 0 16,-3 0 0-16,-2 0 1 15,-1 0-1-15,-5 0 2 0,1 0-2 16,-2 0 0 0,-1 0 0-16,-1 0 1 0,1 0 0 15,-2 0 0-15,0 0 0 16,1 0 0-16,-1 0 0 16,0 0 1-16,0 0 8 15,0 0 6-15,0-3 24 16,0-13-10-16,0-8-16 15,-12-10-12-15,-1-7 4 16,-4-9-5-16,-4-7 0 16,1-1-1-16,0 0 0 15,2 5 0-15,2 6 0 16,1 8 1-16,0 6 0 16,0 5 0-16,0 4 0 15,-3 3 0-15,-5 3-1 0,1-1 0 16,-6 2 0-16,0 1 0 15,-4 0 0-15,-4 1-2 16,-2 3 1-16,-4 2-8 16,-3 1 8-16,-4-1-17 15,-3 4 18-15,-3 0-12 16,-2 1 12-16,0 3-6 16,-3 1 5-16,1 1-6 15,-4 0 6-15,-2 0 0 16,0 0-7-16,-1 0 8 15,-3 0-1-15,-1 1 1 16,-2 1-8-16,2 0 7 0,1 1 1 16,0-1 0-16,0-1-1 15,1-1 1 1,0 0 0-16,-2 0-7 0,1 0 6 16,1 0 1-16,-2-3 0 15,1 0 0-15,-1 1 1 16,-11 0 5-16,10 1-6 15,-6 0-1-15,0-1-9 16,10 1 9-16,-12-1-4 16,2 1 4-16,-10-1 1 15,8 2-1-15,-2 0-12 16,5 0 4-16,10 0 8 16,-6 0 1-16,4 0-1 15,4-1 1-15,0 1 0 0,6 0 0 16,-2 0 0-16,-1 0-6 15,-2 0-11-15,1 0 5 16,-4 0 1-16,5 0-8 16,0 3 13-16,1 1 6 15,3-1 0-15,2 0 0 16,2-1 0-16,-1 3 1 16,0 0 0-16,-1 0-1 15,1 2 0-15,-3-2 0 16,1-1 0-16,-2 2-1 15,2 1 0-15,0-3 1 16,1 2 1-16,3-1-1 16,1-1 1-16,3-2 0 15,1 0 0-15,2-1-1 16,0 1 1-16,6 1-1 16,5-3 5-16,1 2-5 0,8-2 0 15,-1 1 1-15,7 1-1 16,-2 0 0-16,2-1 0 15,1 0 0-15,-5 1-1 16,0 1 1-16,-4-1 0 16,-3 4 0-16,2-1 1 15,1 1-1-15,-3 2-1 16,3-1 1-16,0 1 0 16,2-1 0-16,4-2 0 15,8 0 0-15,3-3 0 16,6 1 0-16,0 0 0 0,-1 0-1 15,2 0 1 1,-3 4-1-16,1 3 0 0,-2 2 0 16,1 8-5-16,-1 1 5 15,2 9 1-15,2 4-2 16,3 4-8-16,0 4 1 16,14 6 3-16,7 5 6 15,7 3-1-15,3 3 1 16,5 0 0-16,-1 1 0 15,5-2-7-15,1-4 7 16,-2-1 0-16,-1-5 0 16,-5-3 2-16,5-4 4 0,-7-3-6 15,-1-2 1 1,-2-3 1-16,-2-3-2 0,-2-5 6 16,-2-5-4-16,-3-6 6 15,-2-5 3-15,4-2-5 16,-3-7 7-16,9 0 20 15,1-10 23-15,4-13 7 16,7-7-12-16,-1-4-16 16,-1 3-10-16,-6-1-18 15,-5 8-7-15,-6 9 0 16,-9 8-1-16,-3 7-68 16,-5 0-89-16,-3 24-21 15,0 2-86-15,0 2-392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27:56.00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20536 13334 232 0,'0'0'123'15,"0"0"-90"-15,0 0 15 16,0 0 18-16,0 0 2 16,0 0-6-16,0 0 3 15,0 2 1-15,0 0-18 16,3 3-10-16,11 1 35 0,8 3 47 15,11 3-8 1,13 2-1-16,24 1 12 0,33-5 11 16,36-3-19-16,18-5-20 15,2-2-18-15,-5 0-11 16,-17-10-16-16,2 2-8 16,-6 4-2-16,-4 4-1 15,-8 0-5-15,-9 3-3 16,-9 6 4-16,-23 1-7 15,-18-3-9-15,-22 1-4 16,-9-3-2-16,-1 0 1 16,-1 2-13-16,-4-4 1 15,-9 2 4-15,-7-4-5 16,-3-1 0-16,-4 0-1 0,-2 0-6 16,0 0-79-16,-17 0-128 15,-8 0-294-15,-11 0-428 0</inkml:trace>
  <inkml:trace contextRef="#ctx0" brushRef="#br0" timeOffset="1027.5653">5731 14800 725 0,'0'0'85'16,"0"0"-70"-16,0 0-4 16,0 0 11-16,0 0-8 15,0 0 1-15,-31 44 31 16,87-26 39-16,40 2 19 15,36-6 25-15,22-11-9 16,3-3-27-16,-11-19-8 16,-18 0-8-16,-10-1-16 15,-10 5-9-15,-22 4-22 0,-20 3-10 16,-16 1-7-16,-8 4-7 16,1 3-5-16,-1 0-1 15,1 0-6-15,-11 7-19 16,-3 5-99-16,16 13-104 15,-7-3-48-15,0-6-295 0</inkml:trace>
  <inkml:trace contextRef="#ctx0" brushRef="#br0" timeOffset="1652.2123">9246 15059 234 0,'0'0'884'0,"0"0"-733"15,0 0-151-15,0 0 9 16,0 0 4-16,144 0 45 16,-10-1 80-16,30-10-16 15,17-8-36-15,3-1-8 0,-9-4-23 16,3-4-4-1,-1-2 16-15,-9 0-24 0,-14-2-1 16,-16 1-1-16,-18 2-4 16,-27 3-3-16,-24 6-15 15,-22 8-1-15,-11 0-8 16,0 3-9-16,-2-1 1 16,-4 2-1-16,-14 3-1 15,-8 4-13-15,-5 1-77 16,-3 1-115-16,0 27-120 15,0-1 0-15,-8-1-401 0</inkml:trace>
  <inkml:trace contextRef="#ctx0" brushRef="#br0" timeOffset="2366.6179">15334 14843 863 0,'0'0'141'0,"0"0"-77"16,110 0 10-16,-1-10 62 16,48-11 9-16,34-1-12 15,16 0-19-15,3 5-9 16,-4 6-25-16,-2-2 4 15,-8-2-20-15,-14-2-24 16,-24-2-11-16,-23-2-2 0,-33 3-5 16,-32 2-2-16,-22 4-4 15,-18 4-8-15,-1-1-7 16,-8 4-1-16,-12 1-2 16,-37 17-93-16,-20 11-183 15,-20 8-488-15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28:10.55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1920 5392 41 0,'0'0'73'0,"0"0"-21"15,0 0 29-15,0 0 23 16,0 0 1-16,0 0-13 15,-33-75-21-15,27 66 0 0,2 1 5 16,2 1 24 0,-1 2-12-16,0-2 10 0,0 3-8 15,2 3 0-15,1-1 7 16,0 2-26-16,0 0-45 16,0 7-26-16,0 12-16 15,0 15 16-15,0 10 20 16,3 19 14-16,6 19 8 15,1-3 32-15,-4-7-13 16,2 4-8-16,-2 2-17 16,4 25-5-16,0 11-14 15,-2-10-1-15,2-13-4 0,-2-15-2 16,-3-13-9-16,0-12 5 16,0-10 0-1,-1-9-3-15,0 2-2 0,1-3 7 16,-5-2-7-16,3-11-1 15,-3-7 0-15,3-6 1 16,-3-4 8-16,0-1-2 16,0 0 1-16,3 0-8 15,-1 0-1-15,1 0-17 16,0 0-2-16,4-4 20 16,2-3 7-16,3-2 5 15,9 1-5-15,4-1-7 16,6-1-4-16,8 3 4 0,7 0 1 15,4 1-1 1,5 1-1-16,0 1 1 0,6-1 7 16,-1 1-6-1,1 2-1-15,3-1 1 0,0 0-1 16,2 1 1-16,3 1 0 16,-1-1 0-16,2 0 1 15,-1 1-1-15,4-4-1 16,11-1 0-16,12-6 1 15,13-1-1-15,-10 1 1 16,-14 1-1-16,-24 3 1 16,-13 3 6-16,12-2-6 15,5 0 7-15,10-1-7 16,-1 1 15-16,-7 2-4 16,-1-1-3-16,-2 1 4 0,-1 0-3 15,-2-2 3-15,6-1-5 16,-3-1-2-16,5-1 8 15,-2 1-12-15,0-4 10 16,0 4-1-16,-3-1-2 16,-4 0-1-16,-5 3-2 15,-6 0-5-15,-3 1 5 16,-5 2 3-16,-4 0-3 16,-2-1-5-16,-2-1 18 15,-4-1-2-15,1 3-10 16,-5-2 3-16,-1 1-4 15,-5 3-4-15,-5 0 4 0,-1 2-5 16,-5 0 0 0,-2 0 6-16,-2 0-6 0,-1 0-1 15,-3 0 0-15,2-1 1 16,-2 1 7-16,0-3 1 16,0-3 5-16,0-8 17 15,0-8-19-15,-7-12-10 16,-4-12-1-16,-12-20-1 15,-8-20 1-15,-11-20-1 16,-2-1-10-16,6 18-2 16,10 25-1-16,9 23 4 15,2 2 7-15,-2-2-7 16,-2-7 8-16,-2-1-6 0,0 4 6 16,0 4-7-16,1 1 7 15,1 6-5-15,-1 0 5 16,-1 2 1-16,1 2-1 15,1 1 0-15,-3-1 0 16,0 2 0-16,-2 3-6 16,0-1 6-16,-1 6 1 15,0-1-1-15,-1 4 1 16,-2 2-2-16,-1 4 1 16,-4 1-10-16,-3 3 10 15,-4 3-9-15,-1 2 4 16,-5 2 5-16,-4 0-6 15,1 2 7-15,-4 4-1 16,-3 3 1-16,1 1 0 16,-1-1-1-16,4 1 0 0,2-2 0 15,0 1 1 1,-3-1 0-16,0 0 0 0,-5 1 0 16,-16 0 0-16,-14 3 1 15,-17 0-1-15,-5 3 0 16,8 1 1-16,10-3 0 15,10-1 0-15,2 0 1 16,-6 2-1-16,-2-1 0 16,-2 4-1-16,4 0 0 15,14-3 0-15,15 0-1 16,9-4 1-16,5-1 0 16,-6 1 1-16,-4 0 5 15,-2 2-5-15,7-2 9 16,6 0 1-16,7-3 1 15,2 0 1-15,4 0-1 0,0 1-5 16,-2-2-7-16,2 2 9 16,1 1-8-16,0-1 0 15,6 3 0-15,-1-5 6 16,3 3 6-16,-1-1-11 16,2-1 5-16,-3 0 1 15,1 1-7-15,1-1 15 16,5-3 4-16,-1-1 0 15,7 0 11-15,1-3-3 16,1 0 2-16,3 0 10 0,2 0-6 16,-1 0-6-1,2 0-2-15,0 0-8 0,3 0-4 16,-4 0-3-16,4 0-2 16,0 0-8-16,-2 0 0 15,2 0 0-15,0 0-1 16,0 0-1-16,-1 0-6 15,-1 2-44-15,-1 10-96 16,-16 21-84-16,-4-3-340 16,-3-1-570-16</inkml:trace>
  <inkml:trace contextRef="#ctx0" brushRef="#br0" timeOffset="41886.7252">11890 8590 134 0,'0'0'117'0,"0"0"-52"16,0 0 48-16,0 0 40 15,0 0-15-15,0-45 4 0,0 40-21 16,-3 3 11 0,0 1-33-16,1 1-32 0,1 0-67 15,-1 8-1-15,2 14 1 16,0 7 10-16,0 11 6 15,0 6 7-15,3 8-4 16,8 4-1-16,3 5 8 16,0 0 1-16,2 4-1 15,-2 2-2-15,2 9-14 16,-1 13-9-16,3 17 5 16,-4-10 4-16,-3-20-1 15,-3-23-8-15,-2-18 6 16,-2 5-5-16,0 6 5 15,2 4-6-15,-4-6 8 16,-2-5-8-16,0-7 6 16,0-6-6-16,0-6-1 15,0-5 1-15,-2-6 0 0,0-2-1 16,2-4 1-16,-2-3 0 16,2-2-1-16,0 0 2 15,0 0 6-15,0 0-6 16,0 0-1-16,0 0-1 15,0 0 0-15,11 0-5 16,2 0 5-16,8 0 1 16,6-2-1-16,6 2 0 15,4 0 1-15,5 0-1 16,2 0 1-16,5 0-1 16,-1 2 0-16,0 2 0 0,-2 2 0 15,0-2 0 1,-4 1 1-16,-3-2-1 0,1-1 1 15,-2 1-1-15,1-3 0 16,2 0 0-16,0 0 0 16,2 0 0-16,3 0 0 15,1 0 0-15,3 1 0 16,1 2 0-16,-1 0 0 16,3 2 0-16,-3-1 0 15,0 2-1-15,0-2 1 16,-1-1 0-16,0-1 1 15,2-2-1-15,3 0-1 16,0 0 0-16,-2 0-6 16,5 0 6-16,-1 0 0 15,2 0 0-15,1 0 1 16,0 0-1-16,-1 0 0 0,-1-5 0 16,-1 0 0-16,0-1 1 15,1 0 0-15,1-2-1 16,-1 0 1-16,1-1 0 15,0 1 0-15,0-2 0 16,-4 4 0-16,1-3 0 16,-2 4 0-16,-2-1 0 15,-1 0 1-15,0 4-1 16,-1-1-1-16,-2 0 1 16,-2 2 0-16,-1-1 0 15,-2 1 0-15,0-3 0 0,-2-1 0 16,2 0 0-1,-2-2 1-15,2-1 0 0,1-1-1 16,2-1 0-16,1 0 0 16,1-1 0-16,0 1-1 15,-2 1 1-15,0 1 1 16,-4 3-1-16,0-1 0 16,3 0 0-16,-2 1-1 15,1-2 1-15,-4 1-1 16,-1-1 1-16,-4 3 0 15,-1-1 0-15,-2 2 0 16,-2 3 0-16,-3 0-1 16,-3 0 1-16,-1 0-1 0,-4 0 0 15,-2 0 0 1,-4 0 0-16,0 0 1 0,0 3-3 16,-1-3 2-16,0 0 0 15,0 2 1-15,0-1 0 16,2 1 1-16,-2-2-1 15,3 1 0-15,0 0 1 16,-1-1-1-16,3 2 0 16,1-2 0-16,-1 0 0 15,2 0 3-15,-3 0-3 16,1-4 2-16,-4-1-2 16,0-3 1-16,-4-1 0 15,1-2 0-15,-5-3 5 0,-2-5 1 16,-2-4-5-1,0-9 4-15,-5-5-5 0,-10-20 8 16,-6-21-8-16,-5-22-1 16,-1-8 1-16,4 4-1 15,2 22 0-15,7 23 0 16,3 18 0-16,-1 2 1 16,-4-3-1-16,-3-3 0 15,-3-3 0-15,0 5-2 16,0 6 2-16,-1 6-1 15,2 2 1-15,-1 2 1 16,4 3 0-16,-3 3-1 16,2 1 0-16,1 2 0 15,-3 2 1-15,2 2 0 0,-1 1 5 16,1 1-4-16,-3 2-1 16,0 2-1-16,-1 0-1 15,-4 3-1-15,-1-1 2 16,-4 2-1-16,-1-1 1 15,-1 3-1-15,-4-1 1 16,-1 0 1-16,-2 0-1 16,-2 0 0-16,-2 3 0 15,-4 0 0-15,0 0 0 16,-5 0 0-16,-4 0 1 16,-2 2-1-16,-4 2 2 15,0-1-1-15,0 0-1 16,0-1 1-16,1 1 0 0,2-2 0 15,-4 1 0 1,0 1 0-16,-3 0 0 0,-14 2 0 16,-14 4-1-1,-11 1 1-15,-5 1 0 0,10 0 0 16,8-2 0-16,12-1-1 16,0-2 1-16,11 0-1 15,9-1 1-15,12 0-1 16,2-1 0-16,-7 2 0 15,-12-1 0-15,-6 1 0 16,-2-1 0-16,-2 1 2 16,5-2-1-16,-1 0 0 15,4-1 0-15,4-2 7 16,2 3 2-16,2-1-3 16,1-1 0-16,-3 4-6 15,2-2 7-15,-1 3 0 16,-1-3 1-16,2 4 1 0,4-3-1 15,1 2 0-15,3-2 1 16,5 0 13-16,5-2-11 16,5 0 4-16,2-2-1 15,0-1 7-15,3 0-3 16,1 0-3-16,5 0 7 16,3-2-2-16,0-5 15 15,3 2-17-15,3 0-4 16,-1 0-6-16,-2 3-2 15,0-1-6-15,-4 3 2 16,-2 0 3-16,-5 0-6 0,-2 0 1 16,-4 0 0-16,-2 7 0 15,3-2 0-15,3 0-1 16,4 0 1-16,6-3 0 16,8-1 0-16,5 1 5 15,5-2-5-15,3 0 1 16,3 0-1-16,0 0-1 15,0 0-6-15,0 0 5 16,0 0-16-16,0 4-92 16,0 14-81-16,2-1-97 15,-2-3-336-15</inkml:trace>
  <inkml:trace contextRef="#ctx0" brushRef="#br0" timeOffset="51264.3864">8493 8479 322 0,'0'0'68'0,"0"0"-24"15,0 0 21-15,0 0 15 16,-90 49-11-16,64-32-10 16,-1 5-7-16,0 1 4 15,0 2-14-15,2 6-14 16,3 1-5-16,4 5-4 16,-1 1-2-16,6 3-3 15,2 7 5-15,3 0 4 16,2 2 16-16,1 2-4 0,5-1-5 15,0 2-5 1,0 0-3-16,0 2-6 0,11 4 0 16,3 2 1-16,4 0 0 15,5-1-2 1,4-2-1-16,1-4-1 0,4-4-1 16,2-4-11-16,2-3 5 15,-2-4-5-15,-1-5 0 16,-2 0 0-16,-1-7 1 15,0-3-1-15,-2-6 1 16,1-2 5-16,-2-6-5 16,3-2 5-16,2-4-6 15,-2-4 11-15,3 0-3 16,-2 0-7-16,2-7 24 16,-1-4 1-16,3-3-2 0,-2 0 2 15,-1-6 2-15,1 1-4 16,-3-2 0-1,0-3 2-15,-3-1 4 0,-1-4 1 16,-1 0 3-16,-3-3-7 16,-1-4 2-16,-6-3-1 15,-1-5-10-15,-4-6-4 16,-4-2-6-16,-2-4 1 16,-2-1-9-16,-2 1 7 15,0 1-1-15,0 3 0 16,-2 1 1-16,-7 2 2 15,-2 0-4-15,-5 2 8 16,-3-2 2-16,-2 1-2 0,-6 1-6 16,-2-1-6-1,-1 3-1-15,0 3 5 0,-3 3-6 16,-5 5 1-16,6 3-1 16,-6 4 9-16,1 3-8 15,-2 4 5-15,-1 5-4 16,3 1 7-16,-1 6-7 15,3 0 4-15,-1 5-4 16,0 3 7-16,5 0-8 16,0 0 0-16,1 0 1 15,0 8-1-15,-2 3-1 16,0 4 0-16,-6 4 0 16,0 1 0-16,-5 2 0 0,4-1 0 15,1 0 0-15,7 1 1 16,4-4-1-16,5-2 0 15,9-1-7-15,4 0-18 16,4-3-46-16,5 2-43 16,0 8-92-16,0-3-71 15,0-4-221-15</inkml:trace>
  <inkml:trace contextRef="#ctx0" brushRef="#br0" timeOffset="52490.1435">9603 9769 639 0,'0'0'162'16,"0"0"-19"-16,0 0-45 16,0 0-20-16,0 0-5 15,0 0-30-15,0 0-23 16,0 3-20-16,0-1-7 15,3 1-51-15,19 2-38 16,1-2-116-16,1-2-145 0</inkml:trace>
  <inkml:trace contextRef="#ctx0" brushRef="#br0" timeOffset="52720.9917">10768 9835 176 0,'0'0'39'0,"0"0"-39"15,0 0-133-15</inkml:trace>
  <inkml:trace contextRef="#ctx0" brushRef="#br0" timeOffset="52987.2732">9490 9762 365 0,'0'0'264'0,"0"0"-197"0,0 0-41 16,0 0-21-16,0 0-5 15,0 0-37-15,0 0-69 16,61 7-173-16</inkml:trace>
  <inkml:trace contextRef="#ctx0" brushRef="#br0" timeOffset="53189.6911">10731 9772 841 0,'0'0'0'0,"0"0"-48"0,0 0-92 16,0 0-7-16,0 0 65 15,0 0-114-15</inkml:trace>
  <inkml:trace contextRef="#ctx0" brushRef="#br0" timeOffset="53581.8217">10689 9858 882 0,'0'0'0'15,"0"0"-44"-15,0 0-131 16,0 0-233-16</inkml:trace>
  <inkml:trace contextRef="#ctx0" brushRef="#br0" timeOffset="59081.3538">17508 8771 727 0,'0'0'302'15,"0"0"-61"-15,0 0-100 16,0 0-55-16,0 0 4 16,0 0-7-16,59-13-23 15,-12 1-5-15,13-4-31 16,6-1-24-16,-1 2 1 16,-1-1-1-16,-7 7-53 15,-9 1-97-15,-13 8-164 16,-14 0-173-16,-10 0-319 0</inkml:trace>
  <inkml:trace contextRef="#ctx0" brushRef="#br0" timeOffset="59256.7317">17583 8932 666 0,'0'0'209'16,"0"0"-64"-16,0 0-96 15,0 0-32-15,0 0 2 16,0 0 75-16,0 0-19 15,133-24-57-15,-71 2-18 16,17-9-61-16,-17 4-104 16,-17 1-201-16</inkml:trace>
  <inkml:trace contextRef="#ctx0" brushRef="#br0" timeOffset="59570.4999">17367 8557 309 0,'0'0'649'15,"0"0"-539"-15,0 0-6 16,0 0-21-16,-100 55 23 16,75-6 0-16,-1 26-2 15,2 25-6-15,6 6-30 16,11-3 7-16,7-22-5 15,0-25-20-15,10-15-22 0,8-7-15 16,9-3 2-16,9-5 2 16,16-1 8-16,18-18 10 15,27-9 2-15,23-29-30 16,5-9 10-16,-4-8-17 16,-13 8-84-16,-18 6-80 15,-21 9-167-15,-16 3-422 0</inkml:trace>
  <inkml:trace contextRef="#ctx0" brushRef="#br0" timeOffset="62535.4275">19263 8964 603 0,'0'0'241'0,"0"0"-71"0,0 0-8 15,0 0 69-15,-90-20-86 16,45 20-39-16,-8 9-36 15,-7 12-1-15,2 7 8 16,3-1-19-16,10 4-9 16,12-2-18-16,13-1-14 15,15-2-15-15,5-4-2 16,12-2-1-16,16-4-20 16,7-9-3-16,9-5-37 15,2-2 61-15,3-14-8 16,-5-14-17-16,-4-11-1 15,-13-8 4-15,-8-6 16 16,-11-6 6-16,-8-5 1 16,0 2 8-16,-9 3 12 0,-5 4 21 15,-1 13 11 1,3 11-3-16,4 13 8 0,3 11 1 16,4 7-43-16,1 17-16 15,0 27-3-15,4 6 3 16,10 11 8-16,5 7 2 15,2-10-9-15,9 6 0 16,2-2-1-16,6-8-10 16,5-9-46-16,2-10-91 15,-2-14-58-15,6-21-144 16,-10-1-23-16,-12-19-590 0</inkml:trace>
  <inkml:trace contextRef="#ctx0" brushRef="#br0" timeOffset="62845.7373">19501 8972 469 0,'0'0'235'15,"0"0"-4"-15,0 0 25 0,0 0 44 16,-47-74-48-16,41 74-86 16,1 2-81-16,2 17-66 15,0 9-18-15,3 8 7 16,0 5 7-16,9-2-9 16,10-3-4-16,4-3-1 15,4-8-1-15,0-8-1 16,-2-9-19-16,-5-8 1 15,-3 0 19-15,-2-11 26 16,-7-11-7-16,-4-6-18 0,-4-3-1 16,0-3-13-1,-8 0 12-15,-9 4 0 0,-4 4-9 16,-2 7-4-16,0 9-17 16,-1 9-25-16,6 1 12 15,3 1-77-15,9 14-51 16,6 6-75-16,18-1-66 15,1-5-285-15</inkml:trace>
  <inkml:trace contextRef="#ctx0" brushRef="#br0" timeOffset="63085.4502">19713 8644 1154 0,'0'0'293'0,"0"0"-47"16,0 0-91-16,0 0-75 16,0 0-37-16,0 0 40 15,54 110 7-15,-20-57-21 16,0 0-26-16,1 0-25 16,-7-5-8-16,-1-3-10 15,-9-6-8-15,-3-4-109 16,-6-9-97-16,-8-14-443 0</inkml:trace>
  <inkml:trace contextRef="#ctx0" brushRef="#br0" timeOffset="63261.6047">19630 8855 988 0,'0'0'177'15,"0"0"2"-15,105-11-41 16,-51 3-14-16,40-6-124 16,-15 1-25-16,-6 1-539 0</inkml:trace>
  <inkml:trace contextRef="#ctx0" brushRef="#br0" timeOffset="63669.2885">20909 8750 1196 0,'0'0'304'0,"0"0"-11"15,0 0-95-15,0 0-90 16,0 0-52-16,0 0-37 15,-21 110 12-15,32-51 9 16,4 3-22-16,3 0-12 16,2-3-6-16,-3 1 0 15,-1-2-56-15,-9 3-111 16,-2-15-309-16,-5-17-351 0</inkml:trace>
  <inkml:trace contextRef="#ctx0" brushRef="#br0" timeOffset="63870.4858">20821 8607 954 0,'0'0'141'0,"0"0"-77"15,0 0-15-15,0 0 51 16,0 0 2-16,111-40-11 16,-81 66-8-16,-2 13-25 15,-9 11-26-15,-11 17 15 16,-8-5-21-16,0 7-26 15,-12-5-76-15,-9 3-34 16,2-10-201-16,3-16-358 0</inkml:trace>
  <inkml:trace contextRef="#ctx0" brushRef="#br0" timeOffset="64385.6467">21062 8768 862 0,'0'0'163'16,"0"0"-7"-16,0 0-4 16,113-12 5-16,-77 19-45 15,-4 12-41-15,-5 8 12 16,-6 6-24-16,-9 3-17 16,-9 1-4-16,-3 0-5 15,-4-3-3-15,-10-6-6 16,-1-6-15-16,5-7-8 15,1-10 1-15,6-5-2 16,3-10-14-16,0-19-98 16,9-12 49-16,13-7 28 0,5-5 11 15,6 4-1-15,-5 8 12 16,-1 6 12-16,-6 12-6 16,-6 8 7-16,-6 10 0 15,-5 5-6-15,-2 0-9 16,1 17 5-16,0 7 10 15,0 5 54-15,4 2-2 16,0-3-30-16,4-3-6 16,1-5-15-16,-2-6-1 15,0-6-6-15,0-8-5 16,-3 0 11-16,-2-3 31 16,-2-16-8-16,-3-5-14 0,0-5-3 15,-5-5 2-15,-13 3-8 16,-1 1-10-16,-5 7-6 15,0 6-22-15,1 12-28 16,4 5-100-16,12 11-28 16,7 9-29-16,0-1-150 0</inkml:trace>
  <inkml:trace contextRef="#ctx0" brushRef="#br0" timeOffset="64788.2247">21755 8716 970 0,'0'0'221'0,"0"0"65"0,0 0-33 15,0 0-140-15,0 0-46 16,0 0-13-16,0 0 10 16,-86 100-12-16,80-59-6 15,6-4-24-15,0 1-6 16,0-4-16-16,10-6 1 15,6-8-1-15,1-9-6 16,2-11-9-16,0 0-61 16,-2-21 58-16,-1-11 0 15,-4-13-16-15,-7-21 19 16,-5-20 15-16,-11-16 0 16,-9 8 13-16,0 23 31 0,5 30 6 15,9 25 9 1,2 4 42-16,1 9-38 0,0 3-56 15,3 8-7-15,0 23-5 16,9 12 5-16,8 13 5 16,8 6-5-16,3 4-59 15,2 0-58-15,11 2-44 16,-8-18-241-16,-6-17-364 0</inkml:trace>
  <inkml:trace contextRef="#ctx0" brushRef="#br0" timeOffset="65149.5809">21923 8624 1166 0,'0'0'194'0,"0"0"18"0,0 0-59 15,0 0-63 1,0 0-57-16,0 0 12 0,0 0 21 16,43 97-15-16,-17-53-25 15,-2 2-2-15,-4 0-5 16,0-8-9-16,-2-5-2 15,-4-12-8-15,-4-9-9 16,-3-12 2-16,-2 0 7 16,-2-17 28-16,-2-12-16 15,1-9-2-15,1-8-3 16,0 2 4-16,3 3 14 0,3 5-3 16,1 9-4-1,2 9-5-15,0 9 3 0,0 7-16 16,4 2 0-1,1 7-9-15,4 14-3 0,4 7 11 16,0 3-6-16,0 3-5 16,-3 0-83-16,2 3-53 15,-4-9-221-15,-8-12-389 0</inkml:trace>
  <inkml:trace contextRef="#ctx0" brushRef="#br0" timeOffset="65522.5615">22420 8656 1003 0,'0'0'220'16,"0"0"64"-16,0 0-84 16,0 0 0-16,0 0-141 0,0 0-43 15,0 0 9 1,-53 93 7-16,53-55-15 0,0 0-6 16,0-5-4-16,14-5-5 15,5-8-2-15,1-11-7 16,4-9-2-16,0-2-43 15,0-21 30-15,-3-10-6 16,-7-8 2-16,-6-10 18 16,-8-4 8-16,0-9 12 15,-2 0 38-15,-9 6 10 16,2 12 34-16,0 13 31 16,4 15-12-16,2 11-21 15,3 7-55-15,0 7-37 16,3 19 0-16,14 8 0 15,5 12 7-15,2 3-7 0,-1 5 0 16,-3-2-9-16,-2-1-40 16,-6-3-91-16,-9 1-57 15,-3-11-194-15,0-15-487 0</inkml:trace>
  <inkml:trace contextRef="#ctx0" brushRef="#br0" timeOffset="65699.2074">22426 8686 841 0,'0'0'387'0,"0"0"-298"0,0 0-70 16,0 0 7 0,84-32 30-16,-37 20-25 0,44-8-31 15,-13 1-32-15,-2 2-293 16</inkml:trace>
  <inkml:trace contextRef="#ctx0" brushRef="#br0" timeOffset="65909.4849">23151 8393 1375 0,'0'0'232'0,"0"0"-89"16,0 0-99-16,0 0 20 0,0 0 20 15,-4 97-34 1,16-64-31-16,-1 1-10 0,-2-3-9 16,-1-4-1-16,-5 0-96 15,-3-12-159-15,0-7-257 16,0-8-478-16</inkml:trace>
  <inkml:trace contextRef="#ctx0" brushRef="#br0" timeOffset="66170.2134">23014 8233 743 0,'0'0'327'0,"0"0"-210"15,0 0 36-15,0 0 9 0,0 0-58 16,0 0-92 0,0 0-6-16,-24-1-5 0,41 12 14 15,0-5-4-15,4-5-11 16,-1-1 0-16,-1 0 0 15,-3-10 12-15,-2-6 14 16,-5 0-10-16,-8 1-16 16,-1 1-10-16,0 8 9 15,-6 3-52-15,-6 3-77 16,-4 21-121-16,5 6 10 16,5 1-107-16</inkml:trace>
  <inkml:trace contextRef="#ctx0" brushRef="#br0" timeOffset="66439.999">23341 8249 416 0,'0'0'771'0,"0"0"-628"16,0 0-5-16,0 0-19 15,0 0 26-15,-81 98-56 16,71-67-42-16,7-1-12 15,3-5-15-15,0-1-1 16,17-6 11-16,6-3 6 16,5 1-1-16,1-2-8 15,3 0-4-15,-7 0-8 16,-2 0-9-16,-14 3-6 0,-9 5-9 16,-54 19-12-1,-9-5-113-15,-20-2-438 0</inkml:trace>
  <inkml:trace contextRef="#ctx0" brushRef="#br0" timeOffset="67618.9326">19130 9646 690 0,'0'0'282'16,"0"0"-49"-16,0 0 3 0,0 0-9 15,0 0-71-15,0 0-56 16,0 0-25-16,-93 8-55 16,71 32-7-16,6 9 7 15,4 4-2-15,7 2-3 16,5-4-15-16,9-6 1 16,15-10-1-16,12-11-8 15,6-14-23-15,4-10-58 16,3-10 63-16,-4-21-14 15,-8-8-48-15,-10-8 11 16,-14-6 30-16,-13-1 22 16,-5-2 24-16,-20 3 0 0,-10 6 1 15,2 9 7-15,3 14 12 16,6 11 13-16,6 13-14 16,8 2 28-16,7 19-37 15,3 7-9-15,4 5-1 16,20 0-24-16,12-4-13 15,7-7-25-15,9-8-55 16,5-7-79-16,0-7 107 16,-6-8 2-16,-5-14-34 15,-14-6 18-15,-9-1 59 16,-13 0 45-16,-8 5 66 16,-2 5 85-16,0 5 33 15,-2 8 19-15,-3 2-40 16,3 4-45-16,2 2-87 0,0 15-31 15,0 9 12-15,10 8 4 16,7 6 9-16,-2 2-6 16,5 2-8-16,-1-2 1 15,-2-4-6-15,0-5 3 16,-1-11-9-16,-5-9 0 16,-1-11-32-16,-4-2-20 15,-2-20 52-15,3-14 1 16,-4-7-1-16,5-2 0 15,-2 2 1-15,2 7-1 16,-2 11 1-16,-2 7 15 16,-1 9 2-16,2 7 1 15,-2 0-19-15,4 1-2 16,3 13 2-16,7 5 16 16,5 0-8-16,2-2-2 0,2-4-6 15,1-3-8-15,-4-7 7 16,-1-3-8-16,-6-4-12 15,-3-15 20-15,-7-5-8 16,-5-7 7-16,-1-3 1 16,0-1 1-16,-3 1 1 15,-5 8 12-15,2 7 30 16,0 10 26-16,1 7-10 16,1 2-22-16,-1 10-13 15,-1 12-23-15,5 8 0 16,1 6 0-16,1 0-1 0,23-2-12 15,11-4-62-15,40-2-76 16,-6-9-120-16,0-10-298 0</inkml:trace>
  <inkml:trace contextRef="#ctx0" brushRef="#br0" timeOffset="68114.986">20593 9425 557 0,'0'0'542'0,"0"0"-448"16,0 0-26-16,-103-23 12 0,87 23 30 15,1 0-53 1,6 0-38-16,3 4-12 0,2 6-7 16,4 0-9-16,0 0-13 15,0-4-14-15,10-6-60 16,5 0 18-16,0-6 78 15,-1-10 43-15,0 2 60 16,-3 0 35-16,-1 5 9 16,-4 7-21-16,1 2-44 15,5 7-44-15,3 19 6 16,9 13 23-16,1 11 42 16,8 21-24-16,0 20-13 15,-5-6-5-15,-4-7-27 16,-7-12-12-16,-4-16-13 15,-1 0-8-15,0-1-6 0,0-13 1 16,0-12-1-16,-3-15-1 16,0-9-1-16,1-13 0 15,-1-22 0-15,1-13-21 16,-5-8-19-16,-4-4 12 16,-1 7 12-16,-5 9 2 15,-12 10 3-15,-8 17-13 16,-6 10-36-16,-7 7 20 15,2 5 2-15,5 19-15 16,8-1-84-16,13-7-520 0</inkml:trace>
  <inkml:trace contextRef="#ctx0" brushRef="#br0" timeOffset="68738.2585">21291 9546 616 0,'0'0'282'0,"0"0"-154"16,0 0-73-16,0 0-33 16,0 0 30-16,0 0 16 15,0 0-22-15,90 4-24 0,-68-5 0 16,-6-13-8-16,-5-1 14 15,-5-4 43-15,-6-4 25 16,0 0-25-16,-6-1-2 16,-8 7 17-16,-2 5 9 15,0 9-22-15,-4 3 3 16,0 9-38-16,0 16-31 16,2 9-6-16,5 7-1 15,8 2 0-15,5 1-1 16,9-3 0-16,21-6-22 15,13-7-140-15,39-11-74 16,-7-7-319-16,-10-10-234 0</inkml:trace>
  <inkml:trace contextRef="#ctx0" brushRef="#br0" timeOffset="69151.6316">21663 9433 560 0,'0'0'381'16,"0"0"-215"-16,0 0-31 15,0 0-44-15,0 0 31 16,0 0-48-16,0 0-16 16,72 7-20-16,-58 29 6 15,-5 6 33-15,-4 1-8 16,-5-3-25-16,0-4-16 0,0-5-14 16,0-9-12-1,0-10-2-15,2-8-18 0,9-4-58 16,1-15 18-16,3-15 11 15,0-7-35-15,-1-6 31 16,-4-6 43-16,-6 3 8 16,-4 0 1-16,0 6 58 15,0 9 24-15,-1 8 14 16,-4 7-5-16,0 8 2 16,2 8-9-16,0 0-53 15,3 5-26-15,0 17 4 16,0 9 8-16,6 8-9 15,10 4-8-15,6 3 0 16,5-5-1-16,5-7-10 16,7-7-90-16,7-11-118 15,17-16-271-15,-11-12 153 16,-13-12-407-16</inkml:trace>
  <inkml:trace contextRef="#ctx0" brushRef="#br0" timeOffset="70495.7641">22170 9363 370 0,'0'0'509'16,"0"0"-249"-16,0 0-12 15,0 0 0-15,0 0-30 16,0 0-96-16,-88-70-39 16,74 90-68-16,2 10-8 15,0 9 6-15,2 5 0 16,6 4-4-16,4-4-7 0,0-3-2 16,16-7 0-1,4-6-1-15,6-12-15 0,1-7-59 16,-2-9-53-16,-2-9 79 15,-4-16-11 1,-8-6-6-16,-6-10 24 0,-5-1 31 16,0 0 11-16,-3 4 0 15,-4 6 41-15,-2 10 32 16,5 8-16-16,-1 8-10 16,4 6-2-16,1 0-45 15,0 9-37-15,3 13 36 16,13 5 1-16,2 4 0 15,6 0-14-15,4-6-86 16,3-5-57-16,2-11-138 16,-1-7 11-16,-7-2 13 15,-8-14 89-15,-9-11 33 16,-8-3 149-16,0-3 188 0,-15-1 85 16,0 5-3-1,1 3-19-15,3 7-42 0,3 5-35 16,4 9-56-16,4 3-50 15,0 0-55-15,0 10-13 16,7 12 0-16,7 8 31 16,2 4-8-16,1 2-14 15,2-1-2-15,-2-3-7 16,-2-7 0-16,-3-9-9 16,-2-7-31-16,-4-9-43 15,-3-5 41-15,0-20 34 16,-2-12-5-16,1-7 3 0,-2-2 7 15,0-2 3-15,1 8 0 16,1 10 15-16,4 7 2 16,1 9-1-16,1 11-14 15,1 3-2-15,4 6-2 16,6 15 2-16,4 7 1 16,2 5-1-16,2 1 6 15,-1 0-6-15,1-5 0 16,-5-5-32-16,-3-10-70 15,-5-9-45-15,-4-5-23 16,-4-14 82-16,-4-16-19 16,-2-6 16-16,0-3 75 15,0 0 16-15,0 9 75 16,-1 6 35-16,-2 8 30 0,3 10-15 16,0 6-29-16,0 0-92 15,0 14 14-15,11 6-12 16,8 7 20-16,2 1-14 15,6-5-8-15,4-3-4 16,2-9 0-16,-1-8-43 16,0-3-25-16,-8-13-25 15,-6-11 2-15,-7-6 49 16,-8-2 36-16,-3 2 6 16,0 6 95-16,-3 6 56 15,-3 9-5-15,2 7-24 16,0 2-74-16,4 11-36 15,0 17 11-15,0 10-5 16,0 10-8-16,0 8-1 16,0 2-3-16,0-1-5 15,0-3 7-15,-3-8-8 0,-6-7 0 16,3-13-26-16,0-12-12 16,2-14 8-16,1-4-1 15,1-23-51-15,2-9 32 16,0-1 35-16,0-1 15 15,2 7 18-15,7 6 11 16,0 10 5-16,4 9-12 16,5 6-13-16,7 0-2 0,7 5 3 15,1 7-9 1,-1 0 1-16,-3-4-2 0,-4-5-5 16,-4-3-29-16,-8-9-3 15,-4-16 1-15,-7-11 4 16,-2-11 19-1,-18-21 13-15,-15-27 27 16,-15-28 18-16,3 9 9 0,11 22-4 16,12 39 50-16,16 35 17 15,1 8 31-15,4 9-54 16,1 1-94-16,0 24-12 16,21 26 12-16,20 25 0 15,15 20 10-15,-2-6-8 16,-8-18-2-16,-12-21 0 15,-6-18-79-15,6 0-106 0,19-10-63 16,-10-6-366-16,-8-16-473 16</inkml:trace>
  <inkml:trace contextRef="#ctx0" brushRef="#br0" timeOffset="70982.5229">23449 9166 347 0,'0'0'610'15,"0"0"-536"-15,0 0-18 16,0 0-8-16,0 0-3 16,0 0-22-16,0 0-23 15,11 49 16-15,1-53-16 16,-3-14 39-16,-3-7-22 16,-5-5-5-16,-1-1-5 15,-1 0 44-15,-14 4 34 0,-2 6 81 16,2 7 3-16,-1 8-5 15,6 6-83-15,2 4-58 16,2 20-23-16,6 9-1 16,0 8 1-16,17 4 0 15,6 1 1-15,4 0 0 16,3-3-1-16,-3-9-5 16,-1-8-40-16,-6-12-20 15,-6-14-18-15,-2-1 35 16,-5-23 48-16,-1-12 16 15,-3-6 39-15,-1-4 23 16,-1 2-6-16,3 4-2 16,2 8-19-16,2 11 0 15,4 8-12-15,4 7-15 16,5 6-11-16,2 0-4 0,5 16 2 16,-1 8 0-16,-2 8-10 15,-7 8 8-15,-9 2 0 16,-9 5-9-16,0 4-24 15,-41 24-75-15,-2-13-217 16,-7-9-724-16</inkml:trace>
  <inkml:trace contextRef="#ctx0" brushRef="#br0" timeOffset="71743.6139">22299 9908 717 0,'0'0'172'0,"0"0"34"16,0 0 22-16,0 0-22 15,0 0-48-15,0 0-104 16,-89 26-33-16,72-4 1 16,3 3-2-16,6-2-19 15,8-3-1-15,0-4-12 16,8-3-26-16,14-12-59 16,4-1-28-16,6-14 101 0,2-12 23 15,-1-8-17 1,-3-5 12-16,-6 0 6 0,-7 1 27 15,-4 9 72-15,-6 4 15 16,-4 11 1-16,0 7-20 16,-1 7-30-16,1 0-59 15,10 21 14-15,4 13-13 16,13 25 77-16,11 19-17 16,-4-2-29-16,-4-7 2 15,-8-10-11-15,-6-11-12 16,1 1-11-16,1 2-5 15,-4-12-1-15,-3-11 0 16,-6-17-1-16,-2-11-2 16,-4-8 3-16,-2-26 0 15,0-10-15-15,-3-10-13 16,-11-4 16-16,-7 2 4 0,-3 8 6 16,-1 11 2-16,0 13-1 15,1 12-10-15,0 10-1 16,1 2 12-16,7 13-7 15,6 8-16-15,11 4-68 16,19-3-218-16,6-10-521 0</inkml:trace>
  <inkml:trace contextRef="#ctx0" brushRef="#br0" timeOffset="72086.1952">23352 9631 705 0,'0'0'370'15,"0"0"-60"-15,0 0 13 16,0 0-63-16,0 0-103 16,0 0-89-16,0 0-59 0,-13 32 63 15,28 23 8 1,0 7-40-16,3 5-21 0,-2-6-13 16,2-2-6-16,0-9-44 15,2-7-92-15,8-16-58 16,-6-13-345-16,-3-14-224 15</inkml:trace>
  <inkml:trace contextRef="#ctx0" brushRef="#br0" timeOffset="72336.2932">23546 9682 854 0,'0'0'173'0,"0"0"-1"16,0 0-48-16,0 0-107 15,0 0 80-15,0 0 3 16,-40 75-33-16,25-39-29 15,2-2-19-15,4-6-6 0,2-7-5 16,7-9-8-16,0-6 2 16,3-2 4-16,16 1 108 15,8-1-58-15,7 3-27 16,6 1-8-16,6 1-10 16,5-1-5-16,-3-3-6 15,1-4-14-15,9-2-114 16,-14-13-228-16,-10-6-410 0</inkml:trace>
  <inkml:trace contextRef="#ctx0" brushRef="#br0" timeOffset="73146.3586">23818 9659 887 0,'0'0'146'0,"0"0"-68"15,0 0-50-15,0 0-1 16,0 0 6-16,0 0-18 15,-3 81-14-15,17-68-1 16,2-6 0-16,1-7-13 16,0 0 13-16,-2-7 18 15,-3-11-5-15,-5-5-3 16,-4 1-1-16,-3 0 22 16,0 3 61-16,-1 6 59 15,-7 6-7-15,-2 5-10 16,-2 2 1-16,0 10-72 15,-4 13-48-15,2 11-7 16,2 5 2-16,2 7-1 0,5 0 1 16,5-2-2-16,0-7-7 15,17-7-1-15,7-10 0 16,6-12-30-16,5-8-53 16,1-11 49-16,-2-17-48 15,-7-7-29-15,-12-4 15 16,-7-2 32-16,-8 3 44 15,0 6 20-15,-11 4 29 16,1 10 59-16,-2 9 18 16,6 4-20-16,3 5-17 15,1 0-48-15,2 5-21 16,0 11-1-16,3 6 1 16,14 0-1-16,5 2-7 15,7-2 0-15,3-3 7 16,7-5-29-16,-2-6-44 0,-1-8-21 15,-4 0-54-15,-6-17-47 16,-6-9 58-16,-11 0 73 16,-9-4 65-16,0 4 12 15,-2 4 107-15,-7 5 68 16,2 6-24-16,4 8-52 16,1 3-71-16,2 0-40 15,0 16 0-15,0 7 11 16,2 5 26-16,2 1-18 15,-2 1-18-15,2-4 6 0,-4 0-6 16,0-9 6-16,0-5-7 16,0-7 0-16,0-5-2 15,-4-10 1-15,4-14 1 16,0-8 7 0,0-2-7-16,7 1 7 0,8 7 18 15,4 8 13-15,0 6-10 16,3 9-9-16,2 3-11 15,-1 3-7-15,1 11 9 16,-3 2-10-16,-1 3 0 16,-4-5-51-16,5 1-95 15,-6-5-179-15,-3-8-347 0</inkml:trace>
  <inkml:trace contextRef="#ctx0" brushRef="#br0" timeOffset="73678.8452">24540 9644 525 0,'0'0'247'0,"0"0"-186"15,0 0-50-15,0 0-11 16,0 0 0-16,0 0 11 16,0 0 1-16,52 30-12 15,-42-41-30-15,-2-4-5 16,-3-1-15-16,-5 1 50 15,0 2 24-15,0 4 101 16,-3 4 51-16,-7 5 32 16,0 0-2-16,-3 3-127 0,-3 16 2 15,2 5 20-15,3 5-12 16,2 5-33-16,6 2-21 16,3-2-6-16,3-3-11 15,14-4-15-15,8-7-3 16,3-11-18-16,7-9-8 15,-2 0 17-15,1-21-38 16,-8-8-58-16,-6-8 3 16,-6-6 17-16,-13-7 49 15,-1-16 27-15,-18-21 9 16,-4 7 26-16,-1 9 39 16,7 15 26-16,6 28 20 15,4 6-4-15,1 8-44 16,5 14-39-16,0 8-24 0,5 25 0 15,15 10 15-15,6 9 20 16,1 4-18-16,7-1-16 16,-1-4 6-16,3-8-7 15,1-5-11-15,0-13-68 16,3-13-113-16,10-12-93 16,-10-19-73-16,-8-6-235 0</inkml:trace>
  <inkml:trace contextRef="#ctx0" brushRef="#br0" timeOffset="73877.9458">25112 9440 150 0,'0'0'654'0,"0"0"-343"16,0 0 9-16,0 0-65 16,0 0-62-16,0 0-120 15,0 0-72-15,-17 10 1 0,17 22 4 16,0 1-5-16,11-4 6 16,3-2-7-16,1-5-1 15,1-5-1-15,-2-1 1 16,-2-3 0-16,-10-3 0 15,-2 1 1-15,-10 2 0 16,-64 10-21-16,3-3-122 16,-15-3-237-16</inkml:trace>
  <inkml:trace contextRef="#ctx0" brushRef="#br0" timeOffset="83680.0849">21955 11110 1160 0,'0'0'507'15,"0"0"-443"-15,0 0-51 16,0 0-12-16,0 0 20 15,0 0 50-15,107-6-36 0,-68-1-27 16,1-2-7 0,1 1-1-16,-1-2-16 0,-4 0-50 15,-4 1-21-15,-4 2-66 16,-2 2-71-16,-8 1-36 16,-5 1-99-16,-8 3-346 15</inkml:trace>
  <inkml:trace contextRef="#ctx0" brushRef="#br0" timeOffset="83921.8861">21953 11263 705 0,'0'0'698'0,"0"0"-561"15,0 0-73-15,0 0-19 0,115 6 50 16,-64-6-19-16,3 0-44 16,-2-1-22-16,-4-7-10 15,-4 1-16-15,-5 2-59 16,3 0-78-16,-12 0-161 16,-6 2-188-16</inkml:trace>
  <inkml:trace contextRef="#ctx0" brushRef="#br0" timeOffset="99900.249">5855 14260 51 0,'0'0'66'16,"0"0"-49"-16,0 0-9 15,0 0 20-15,0 0 19 16,0 0 10-16,38 8 14 16,-24-1-25-16,7 1 15 15,1 0 2-15,4 3-22 16,2 1 0-16,2-2-7 15,4 1-8-15,2-1 10 0,1-1-16 16,2-1 2 0,3-1 4-16,1-1 1 0,2-1-7 15,2-1 2-15,1 0 1 16,1-1-1-16,0-3-4 16,-2 0-2-16,-1 0-3 15,-6 0 2-15,-1 0-8 16,-2-7-1-16,-2-1-5 15,-5-2 14-15,2-2-1 16,0-2 1-16,-3 1 0 16,1-1-6-16,-3 0-2 15,3-1-5-15,-2 3-1 16,-1-2 11-16,0 2-5 16,0 0 5-16,3-3-4 15,-3 1-6-15,1 1 6 0,-1-3 1 16,-4-1 7-16,3 0-6 15,-5-2 9-15,0 0 0 16,2 1 5-16,-3-4 2 16,1 3-2-16,-2-3 0 15,-2 0-12-15,2 1 31 16,-4-1-28-16,1-2 11 16,-4-1-10-16,2-1 1 15,-4 1-7-15,-1-1 3 16,1-1-1-16,-2 1 4 15,1 2 0-15,0-1 3 16,-2 5-5-16,1-1 2 16,-1 3-7-16,-2 1 6 0,4 0-5 15,-3 3 1-15,-2 0-9 16,-1 2 8-16,-2 0 0 16,-1-2 3-16,0 1 3 15,0-4 9-15,0-2-9 16,0 0-4-16,-7-3-11 15,-3 0 18-15,-4 1-5 16,1-1-4-16,-2 2 8 16,-2-1 5-16,0 1 2 15,-4 1-12-15,0 0-4 16,-3 2-8-16,-3 0 5 16,-1 2 2-16,0-2-8 15,-2 2 1-15,-2 0 2 0,1 2-2 16,-6 1 7-16,1 1-8 15,-6 2 0-15,0 1 9 16,-1 2-9-16,-3 1 1 16,1 2 1-16,-2 1-1 15,3 2 5-15,-2 0-5 16,4 0-1-16,-2 0 0 16,0 3 0-16,0 4 0 15,2-2 0-15,0-1 0 16,-1 1 0-16,1 0 0 15,-1-2 0-15,1 0 0 16,1-1 1-16,0 0-1 0,4-2 0 16,-1 2 1-1,1-2-1-15,1 0 0 0,-1 0 0 16,3 0 0 0,-2 0 0-16,-3 3 0 0,-1 0 1 15,-2 2-1-15,-1-1 1 16,1 5-1-16,-1-3 1 15,4 1-1-15,2 0 0 16,4-1 0-16,6 0 0 16,2-1 0-16,2 1 1 15,1-2-1-15,-3 3 0 16,2-3-1-16,-2 4 1 16,-1-1 0-16,0 0 0 15,3 4 0-15,-1 0-1 0,5-1 0 16,-2 2 1-16,5 0-1 15,-2 2 0-15,1 2 0 16,1 2 0-16,-5 2-1 16,3 2-5-16,0 4 7 15,-3 2-3-15,1 0 2 16,0 3 0-16,0 1 0 16,6 1 0-16,-2 3 0 15,9 0-1-15,1 4-4 16,6 6 5-16,0 0 0 15,0 3-9-15,12-2 9 16,6-4 1-16,0-3 1 16,6 1-1-16,0-5 0 15,3 0 0-15,-1-2 0 16,4 3-1-16,2 0 1 0,0 1 1 16,4 0 0-16,2-1 6 15,2-1-6-15,2-2 1 16,1-5 10-16,0-2-12 15,-4-8 1-15,4-7 0 16,-1-2 9-16,-2-6-9 16,1-4 12-16,-1 0 9 15,-4-2 0-15,1-10-4 16,-6 0-3-16,1-5 4 16,-4-2-9-16,-1 0 3 15,-1-1-6-15,-2 3-6 0,-1 1 0 16,-2 3-1-1,-2 1 0-15,-1 4 0 0,0 3-1 16,0 1-5-16,4 4-7 16,4 0-48-16,23 7-64 15,-7 7-124-15,-5-4-152 0</inkml:trace>
  <inkml:trace contextRef="#ctx0" brushRef="#br0" timeOffset="101777.5928">9500 14218 386 0,'0'0'77'15,"0"0"-53"-15,82 33 28 16,-34-19 48-16,10 1-1 16,18 2 37-16,23-1-19 15,23-5-52-15,13-7 16 16,-3-4-16-16,-5 0 11 0,-12-8 22 16,1-5-37-16,-1-5-4 15,-9-2-11-15,-4-3-11 16,-24 2 9-16,-16 3-9 15,-12 1-9-15,-9-2-1 16,12-3 0-16,4-4-2 16,2-1 15-16,-4-2-4 15,-5 4-8-15,-6 1 8 16,-5 1-21-16,-6-1 10 16,-2 1-8-16,-4-1-5 15,-3-5 2-15,-5 0 4 16,-1-7-1-16,-5-5 4 15,-3-5-6-15,-1-4 6 16,-6-2-12-16,-2-1 0 0,-1 2-1 16,0 4 5-16,0 2-11 15,-4 2 10-15,-5 4-4 16,-5 4-6-16,-2 0 1 16,-6 2 18-16,-8 2-1 15,-5 0-4-15,-5 0 5 16,-6 1-13-16,-1 3-5 15,-2 4 0-15,0 3 0 16,0 4 0-16,-2 4 0 16,-3 2 0-16,0 3-1 15,-4 2 0-15,-3 4-1 16,0 1 1-16,-4 0 2 16,-1 0-2-16,2 0 1 15,0 0-1-15,1 3 1 0,2 2 1 16,1 0-1-16,2 2 0 15,0 0-1-15,1 1 0 16,1 0 1-16,-2 1-1 16,1-1 0-16,-3 0 0 15,0 1 0-15,4 2 0 16,-2-3 0-16,7 1 0 16,0-1 0-16,-1 0 0 15,0 1 0-15,0 0 0 16,1 1 1-16,-3 1-1 15,5 2 0-15,3 0 0 16,2 2 0-16,4 0-1 16,4 2 1-16,2 0-1 0,4 0 1 15,5 0-1 1,4 2-5-16,4 0 5 0,1 1 0 16,3 2 0-16,-2 2-5 15,4 2 5-15,1 6-1 16,-3 7 1-16,5 4-1 15,0 1 1-15,1 5-5 16,4-2 1-16,-1-1 5 16,4 3 0-16,0-3-1 15,0-3-1-15,0 1 2 16,4-3 0-16,11-2-6 16,5 1 6-16,5-1-5 0,9 2 5 15,8 1 1-15,6 1-1 16,8-1 1-16,7-1 5 15,4-1 0-15,5-3 9 16,-4-3-5-16,0-5 5 16,-8-5 4-16,0-2-5 15,-3-8 5-15,-5-2 4 16,-2-4 0-16,-7-5 2 16,-1-3 4-16,-7 0 14 15,-3 0 0-15,-4-3-13 16,-7-4-14-16,-9 3-7 15,-2 2-7-15,-7 1-2 16,-3 1 0-16,0 0-1 0,0 0-39 16,0 0-79-1,2 6-89-15,1 5-287 0,-3-2-315 0</inkml:trace>
  <inkml:trace contextRef="#ctx0" brushRef="#br0" timeOffset="112497.823">5337 12080 464 0,'0'0'100'16,"0"0"-45"-16,0 0 51 16,0 0-12-16,0 0-6 15,0 0 2-15,-21-15-42 16,21 15-48-16,0 3 0 15,0 14 0-15,0 7 9 16,5 7 10-16,2 8 8 16,-2 6-7-16,-2 4 2 0,1 7-2 15,-1-2 1 1,3 4-4-16,0 2 0 0,3-1-15 16,4 1 6-16,1-1-2 15,4-3-5-15,-3-5 0 16,2-7 8-16,-1-8-9 15,-2-4 1-15,0-5-1 16,-1-2 0-16,-2-4 6 16,-4-3 3-16,1-3-8 15,-1-5 0-15,-4-1 0 16,0-6 6-16,-3 2-7 16,3-3 1-16,-3-2-1 15,0 1 0-15,2-1-1 16,4 2 1-16,1 1 1 15,6 1 1-15,1-1-1 0,10 2 0 16,4 1 18-16,6-2-6 16,8 0-6-16,4 1-6 15,6-2 0-15,2 0 0 16,-3-1-1-16,4 1 1 16,-3-2-1-16,-2 1 0 15,0 3 1-15,-1-5 0 16,1 1 0-16,-1-1-1 15,0 0 7-15,-3 0-7 16,2 0 1-16,-4 0 0 16,1 2 0-16,-1-1 0 15,-1 1-1-15,0 1 9 0,2 0-9 16,1 0-1-16,-1 3 1 16,1 0 1-16,1-1-1 15,0 3 0-15,1-2 1 16,-2 2-1-16,2-3 0 15,1-1 2-15,-3-2-1 16,-2-2 9-16,-3 0-1 16,0 0 3-16,-4-7 7 15,2-3 1-15,1 1 0 16,-1 2-10-16,-2-1-8 16,2 4 12-16,-2 3-13 15,-1 1 5-15,0 0-5 16,0 0 6-16,2 0 0 15,0-2 0-15,-1 2-1 0,0 0-5 16,-2-2 0-16,2-1 6 16,-1 3 2-16,-2-3-7 15,0 0 11-15,1 1-5 16,0-1-7-16,4 2 18 16,-3 1 2-16,0-2-10 15,3-1-5-15,1 3 9 16,-1-2-14-16,1-1 0 15,-3 2 7-15,-1-2-6 16,-3 1 15-16,-7 1-1 16,-1-1-10-16,-3 2-5 15,-1-2 12-15,-3 1-4 0,-2-3-3 16,3 2-5 0,-4-1 8-16,3-1 1 0,-1-2 6 15,2 1-1-15,-1-1 4 16,1 0-6-16,-3 1-3 15,0 3-9-15,-3 0 9 16,-4-1-8-16,-3 1-1 16,-1-1 8-16,-1 3-9 15,-1-2 1-15,1-1 9 16,-1 1 15-16,0-2 0 16,1-2-7-16,0 1 20 15,-1-4-18-15,-1-1-2 16,2-2 2-16,-4-2-11 15,0-3 4-15,0-3-7 16,0-6 6-16,-8-4-2 16,-5-10-10-16,-5-8 0 0,-4-9 2 15,-1-6-1-15,-4-4 0 16,0-1-1-16,1 3 1 16,3 4 0-16,0 8 1 15,1 3-2-15,0 6 0 16,0 3 0-16,1 6 0 15,-3 2 0-15,-3 0 0 16,0 2 0-16,-3 3 6 16,0-1-6-16,2 2 0 15,0 2 0-15,3 2 1 16,1 4-1-16,3 2 0 16,2 3 0-16,0 0 1 15,2 5-1-15,3-2 3 0,-2 2-2 16,1-1-1-16,-3 2 0 15,0-2 1-15,-1-1 0 16,-4-2 0-16,0 2 1 16,-3-1-2-16,4 2 1 15,-5 2-1-15,0 0-1 16,-3 1 1-16,-3 1 1 16,-1 2 0-16,-3 1 0 15,-3 2 8-15,-1-1-8 16,-5 2-1-16,-3 0 7 15,-8 0-6-15,-6 0 0 0,-5 3 0 16,-16 4 0-16,-20 4-1 16,-16 6 0-16,-1 2 0 15,10 0 1-15,11 3-1 16,10-2 1-16,-2 4 0 16,-5-1 0-16,-1 1-1 15,2 1 0-15,14-8 0 16,18-2-1-16,15-4 1 15,1-3 0-15,-4 4 0 16,-11 0 1-16,-7 1-1 16,6 0 0-16,0 0 0 15,7-1 0-15,2 0 0 16,2 2 0-16,3-2 1 16,4 1-1-16,1 0 1 15,5-1-1-15,0-1 0 0,10-3 0 16,0-1 0-1,3-2 1-15,8 0-1 0,1-2 1 16,1-3-1-16,5 0 0 16,1 0-1-16,0 0 1 15,2 0 0-15,2 0 1 16,1 0 5-16,2 0 0 16,2 0 4-16,-1 0-1 15,1 0 1-15,2 0 6 16,0 0-7-16,0 0-9 15,0 0 3-15,0 0-2 16,0 0 0-16,0 0-1 16,0 0 1-16,0 0-1 15,0 0 0-15,0 0-1 0,0 0 0 16,0 0 1-16,0 0-1 16,0 0-11-16,0 0 12 15,0 0 0-15,0 0-2 16,0 0-7-16,0 0-19 15,0 0-44-15,0 0-103 16,14 6-88-16,-1 2-120 16,-5-4-542-16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5:39:17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12825 14221 1005 0,'0'0'141'16,"0"0"-60"-16,-96-38-18 15,41 30 79-15,-21 8 5 16,5 4-45-16,-4 21-8 16,-1 12-34-16,16 11-13 0,-1 10-20 15,13 6-11 1,10 3-5-16,15-2-3 15,13-1-8-15,10-9-1 0,8-9 1 16,21-11-1-16,11-18-18 16,7-17 1-16,11-21-4 15,8-51 6-15,-5-44-4 16,-15-24 5-16,-24-13 5 16,-22 2 9-16,-14 8-5 15,-9 6 6-15,5 26 0 16,3 35 1-16,6 32 11 15,3 19 36-15,1 8 24 16,1 7 21-16,0 7-24 16,4 6-69-16,0 41-19 15,16 43 19-15,18 36 6 0,14 15 7 16,6-5-12-16,4-19-1 16,-1-25 1-16,-7-17 0 15,-9-20-1-15,-8-18-26 16,-7-13-56-16,1-4-41 15,-2-9-57-15,-2-8-28 16,-13-10 41-16,-6-26 33 16,-4-11 51-16,0-6 57 15,0 5 26-15,0 5 64 16,0 9 60-16,0 13 26 16,0 8 18-16,0 10-47 15,0 3-58-15,4 9-34 16,0 15 8-16,5 13 11 15,2 7-14-15,2 7-6 16,4-1-15-16,0-2-3 0,0-4-9 16,4-10 0-16,-4-7 0 15,1-12-1-15,2-9 0 16,-1-6 3-16,4-12-2 16,5-17-1-16,2-11 2 15,3-2-2-15,-3-1-1 16,-1 9 1-16,-5 5 0 15,-4 9-1-15,-4 9 1 16,-5 6 1-16,3 5-1 16,0 0 0-16,7 8 0 15,1 8 17-15,8 6-10 16,4 1 0-16,2-1-6 16,3-1 0-16,2-5 0 0,0-5-1 15,2-6-23-15,2-5-39 16,-5-9-29-16,-1-14-1 15,-5-6 3-15,-4-4 6 16,-6-1 45-16,-9 3 27 16,-8 3 11-16,-7 4 20 15,0 8 65-15,-12 5 28 16,-10 8-15-16,-3 3-51 16,-5 0-21-16,0 17-12 15,2 6 9-15,4 2-2 16,7 4-8-16,8-2-13 15,8-1 0-15,1-4 2 16,7-6-2-16,13-5 0 0,4-11-31 16,5 0-8-16,1-7 8 15,-1-13 6-15,-3-3 6 16,-5-4 10-16,-6-1 8 16,-4 0 0-16,-4 2 1 15,-7 3 8-15,0 9 36 16,0 2 16-16,0 6 13 15,0 6-19-15,0 0-41 16,0 10-13-16,0 12 0 16,0 8-1-16,11 6 1 15,6-3 1-15,4-1 0 16,6-8 0-16,3-8-1 0,0-8 1 16,-3-8-1-1,-1-9-10-15,-6-20-8 0,-8-21 1 16,-11-29 8-16,-4-33 9 15,-27-22 0-15,-7-2 1 16,-3 13 5-16,12 36 14 16,10 31 26-16,6 25 66 15,4 17-3-15,4 6-11 16,2 8-12-16,2 14-65 16,32 61-21-16,48 53 0 15,29 23 1-15,22 11 6 16,-5-10-6-16,-29-14-1 15,-24 5-61-15,-35-6-97 16,-24-34-224-16,-14-24-1228 0</inkml:trace>
  <inkml:trace contextRef="#ctx0" brushRef="#br0" timeOffset="7242.9776">3404 14839 10 0,'0'0'55'0,"0"0"-13"16,0 0 16-16,0 0 5 15,0 0 31-15,0 0 7 16,46-37 1-16,-43 35-35 16,0-1-4-16,-3 1-7 15,0 1-4-15,0 1-10 0,0 0-3 16,0 0 6-16,0 0 7 16,0-1 4-16,0-1 2 15,0 1-7-15,0-3-22 16,0 1 10-16,0 0 9 15,-3 0-3-15,-1 0 5 16,1 0-18-16,-2-2-6 16,1 3-1-16,-1-2 4 15,-2 1-7-15,-2-4-6 16,1 3-3-16,-2-2 1 16,0-1-1-16,-4 1-4 15,1 1-2-15,-4-2-6 16,-2 0 1-16,-3 1 4 0,2 0-5 15,-2 1 0 1,-2 1 8-16,-1-1-9 0,-2 2 1 16,-4-2 0-16,-2 2 1 15,-3-1-1-15,0 1 0 16,-1 1 1-16,2-2-1 16,1 1-1-16,2 0 1 15,7 2-1-15,-3 0 1 16,6-2 0-16,-5 1 0 15,5 2-1-15,-1-2 0 16,-2 1 0-16,1 1-1 16,0 0 1-16,0 0 0 15,-3 0-1-15,3 0 1 16,-4 0 0-16,4 0 0 16,-1 0 0-16,7 0-1 0,-1 3 0 15,-3 3-6-15,1 1 7 16,1 3-1-16,-4 1 1 15,0 1-2-15,1 2 2 16,-2 3-1-16,-1 1-1 16,-3 2 1-16,-2 0 0 15,0 4 0-15,-1-1 1 16,4 0 0-16,1-1-2 16,3 0 2-16,4-3-1 15,3 1 1-15,6-3-6 16,1-2 4-16,4-1-9 0,2 2-5 15,2 0-8-15,1 0-3 16,1 4 5-16,0 1 12 16,-2 4 0-16,2 3 9 15,-3 1 0-15,0 1 0 16,3 2-6-16,-4 0 7 16,4 0-1-16,0 0 1 15,0 1 0-15,4 1 0 16,7 0 0-16,2 1-1 15,5 2 0-15,9 1 0 16,3 0 0-16,4 0 1 16,5-3 0-16,4-2 0 15,2-3 0-15,2-4 1 16,3-4-1-16,2 0 1 0,6-3 0 16,2-2 0-1,-2-3 0-15,2-3 0 0,2-2 0 16,-2-4 1-16,-2-2 4 15,0-3-6-15,-4 0 6 16,-3 0 3-16,-2 0-1 16,-6-5-2-16,-4-4-4 15,-1 2 6-15,-3-2-2 16,-1 2-4-16,-1 0 6 16,0-2 0-16,1-1 3 15,2 0 13-15,3-4 2 16,-2-2-3-16,-1 0-6 15,3-1 2-15,-4 0-4 16,0 0-1-16,-1 0 4 16,-3 3-6-16,-1-3-1 0,-3 1 5 15,0 0 3-15,-6-2 3 16,3-1-4-16,-2-1 5 16,-4-2 5-16,-2 0 4 15,-2-4 0-15,-4-1 13 16,-4-2-12-16,-4-2-7 15,-2-2 0-15,0-3-6 16,0 2-9-16,-6-3-5 16,-4 0-4-16,-1 2-1 15,0 2 9-15,-2-1-9 16,-2 2 5-16,-1 0-4 16,-1-1 4-16,-5-1-5 15,1 3 0-15,-4-3 8 16,2 4-2-16,-3 2-6 0,2 3 1 15,-5 1 4-15,1 3 1 16,1 1-6-16,-1 5 0 16,0-1 5-16,0 5-6 15,-1 0 1-15,6 1 0 16,-2 4-1-16,1 0-1 16,-1 3 0-16,1 1 0 15,-3 0 0-15,-3 2-1 16,2 0 1-16,-2 0-1 15,5 0-5-15,1 0 7 16,0 0-1-16,2 3 0 0,1 1 0 16,0 1-8-16,6-1 8 15,-3-1-11-15,0 4 0 16,2-1-5-16,-6 1-11 16,6 1-3-16,-3 0-4 15,1 2-3-15,5-1-19 16,1-1-26-16,-1 1-40 15,3 2-85-15,1-2-54 16,1-4-145-16</inkml:trace>
  <inkml:trace contextRef="#ctx0" brushRef="#br0" timeOffset="13105.1238">4575 15686 16 0,'0'0'49'0,"0"0"-6"15,0 0-1-15,0 0-3 16,0 0-1-16,0 0 6 0,0-2-22 16,0 2 7-16,0-1 0 15,-3 1-2-15,3-2 1 16,-4 2 5-16,2-1 3 16,-1 1 3-16,0 0-2 15,-2-1 2-15,1 1 2 16,0-1-4-16,-2 1 2 15,1-2 15-15,1 2-26 16,-1-2 3-16,5 2 6 16,0 0 2-16,0 0-14 15,0 0-6-15,0 0 2 0,0 0 2 16,0 0 1 0,0 0-7-16,11 0-4 15,11 0 4-15,6 0 22 0,10 0 16 16,2 0-3-16,6 0-10 15,-1 0 2-15,-2 0 5 16,2 0-1-16,-6 0-13 16,-1 0-15-16,-5-3-1 15,-6 1-7-15,-4-1-4 16,-4 2 0-16,-10-1-7 16,1 1 2-16,-7 1-2 15,-1 0 0-15,-1 0-1 16,-1 0-87-16,1 7-195 15,-1 0-221-15</inkml:trace>
  <inkml:trace contextRef="#ctx0" brushRef="#br0" timeOffset="14542.6097">8417 15695 62 0,'0'0'59'0,"0"0"3"16,0 0 35-16,0 0 11 15,0 0 2-15,0 0-15 16,-10 0 2-16,10 0-9 16,0 0-13-16,0 0-10 15,0 0-19-15,0 0-18 16,0 0-22-16,0 0-5 15,9 3-1-15,4-1 6 16,6 2 4-16,5 1 8 16,2 1 5-16,8-5 4 15,0 4 2-15,4-4-1 16,1 2-4-16,-2-1-1 16,6 0-1-16,-2 0-2 0,3 1-7 15,-2-1-2-15,1 0 3 16,-1 4 6-16,3-2-7 15,-2 0 3-15,-1 0-3 16,-3 2-1-16,-1-2 7 16,-1-1-6-16,-1 1-4 15,-3-2 1-15,0 0 11 16,-2-1 1-16,-1-1-4 16,-3 2-4-16,-2-2 2 15,-2 0 0-15,-4 0 2 16,-1 0 6-16,-6 0-5 15,-3 0-6-15,-3 0-5 0,-5 0-7 16,1 0 1-16,-2 0 4 16,0 0-6-16,0 0-14 15,-13 0-108-15,-7 3-158 16,-7-2-268-16</inkml:trace>
  <inkml:trace contextRef="#ctx0" brushRef="#br0" timeOffset="21172.3143">20470 14425 1024 0,'0'0'132'0,"0"0"-77"15,0 0 36-15,0 0 4 16,0 0-30-16,0 0-20 16,-10-32-39-16,-14 56 4 15,-17 10 3-15,-23 15-4 16,-26 9-2-16,-22 9-6 16,6-8 1-16,21-16-1 15,27-13-1-15,25-14 0 16,2-2-16-16,7-6-11 0,8-6 27 15,14-2-10-15,2-19 10 16,17-12-16-16,11-3 10 16,11 0 6-16,1 6 0 15,2 10 1-15,-1 10 0 16,-2 8-1-16,-3 3 0 16,0 17 8-16,-3 7 4 15,1 5 3-15,-1 2-2 16,1 3-12-16,-1 0 6 15,0-2-6-15,-2-5 0 16,-1-6 0-16,-5-10-1 16,-1-9-19-16,-4-5-5 15,-3-11 12-15,2-14 11 0,-2-10 1 16,1-5 0-16,-3 1 1 16,0 5 15-16,-5 8 19 15,-3 9 6-15,-2 10 21 16,0 7-33-16,1 6-23 15,1 18 9-15,2 11 18 16,3 8-12-16,-2 3-10 16,-3 2-9-16,0-3-2 15,-5-9-46-15,3-13-105 16,-3-10-121-16,-2-13-326 0</inkml:trace>
  <inkml:trace contextRef="#ctx0" brushRef="#br0" timeOffset="21332.4572">20720 14439 764 0,'0'0'126'16,"0"0"-95"-16,0 0-21 16,0 0-8-16,0 0-2 15,0 0-33-15,100 93-201 0</inkml:trace>
  <inkml:trace contextRef="#ctx0" brushRef="#br0" timeOffset="21510.7414">20958 14618 816 0,'0'0'176'0,"0"0"-28"15,0 0-41-15,0 0-23 16,0 0-48-16,0 0-23 15,0 0-13-15,107-5-33 16,-76 5-148-16,-9 0-100 16,-7 7-304-16</inkml:trace>
  <inkml:trace contextRef="#ctx0" brushRef="#br0" timeOffset="21650.3144">20972 14718 363 0,'0'0'149'15,"0"0"-149"-15,0 0 29 0,0 0 4 16,145-19-25 0,-45-1-8-16,-12 5-171 0,-6-1-111 0</inkml:trace>
  <inkml:trace contextRef="#ctx0" brushRef="#br0" timeOffset="21946.1132">21721 14401 552 0,'0'0'169'16,"0"0"-65"-16,0 0 83 16,0 0-41-16,-84 24-31 15,62 8-15-15,5 6-7 16,7 8-22-16,7 0-23 0,3-4-6 16,7-4-10-16,16-10-10 15,2-8 0-15,8-12 4 16,4-8 25-16,4-6 9 15,-1-23-23-15,1-14-17 16,-5-18-6-16,-10-18 21 16,-16 2 6-16,-10 8-25 15,-13 12-9-15,-43 13-7 16,-39 1-19-16,-56 3-30 16,-35 8-142-16,28 18-217 15,25 7-756-15</inkml:trace>
  <inkml:trace contextRef="#ctx0" brushRef="#br0" timeOffset="22787.9897">20016 13900 578 0,'0'0'90'16,"0"0"-64"-16,0 0 39 16,0 0 8-16,-26 91-19 15,13-59-15-15,-2 1 0 16,0-3-19-16,-4-7-13 16,7-5-7-16,-3-8-10 15,6-8-18-15,0-2 14 16,6-19-12-16,3-11 26 15,0-7 10-15,12-5 65 16,4-2-6-16,8 4 20 0,2 5-14 16,4 9-26-1,2 11 0-15,1 14 4 0,0 1 0 16,0 18-16-16,-3 11 13 16,4 5-9-16,-3 5-9 15,1 0-10-15,-1-1-15 16,0-4-6-16,3-6-1 15,-2-10-74-15,-3-11-83 16,-1-7-43-16,-3-14-57 16,-4-15 14-16,-8-9-24 15,-6-6 139-15,-4-4 128 16,-3-1 50-16,0 3 92 16,0 5 29-16,-3 12 29 0,-4 12-46 15,1 10 20-15,-1 7-73 16,-2 19-62-16,-6 17 6 15,1 11 41-15,1 4-24 16,4-1-15-16,6-4-19 16,3-8-12-16,2-11-6 15,10-9-9-15,5-13 12 16,4-5 7-16,-1-6-1 16,1-18-3-16,-1-10-6 15,-5-7-8-15,-4-1 4 16,-8-1 4-16,-3 4 2 15,0 5-2-15,-12 8-10 16,3 8-1-16,1 9-12 16,4 9-10-16,4 0-102 0,0 29-101 15,13 1 18-15,5 1-129 0</inkml:trace>
  <inkml:trace contextRef="#ctx0" brushRef="#br0" timeOffset="23108.0267">20695 13868 636 0,'0'0'201'16,"0"0"5"-16,0 0-116 15,0 0-57-15,0 0 70 16,10 73-7-16,-7-43-12 16,-3 0-41-16,0-3-8 15,0-5-17-15,0-6-8 16,0-8-10-16,0-6 9 15,0-2 57-15,3-14 28 0,7-15-63 16,7-9-21-16,4-7-1 16,6-3-9-16,1 0 6 15,2 9-6-15,-4 9 0 16,-4 13 0-16,-3 11 0 16,-6 6-10-16,-1 9 3 15,0 16-3-15,-2 4 2 16,4 7 7-16,14 12-79 15,-2-9-166-15,-1-7-259 0</inkml:trace>
  <inkml:trace contextRef="#ctx0" brushRef="#br0" timeOffset="23447.0213">21664 13464 728 0,'0'0'279'0,"0"0"-144"16,-91 15 37-16,51 11-43 15,4 3-51-15,9 5-18 16,9 1-32-16,10-7-17 16,8-4-2-16,7-4-2 0,16-5 2 15,10-1 6-15,8-2-4 16,2-1-3-16,-1 2-7 15,-8 1 1-15,-10-2-2 16,-14 4 0-16,-10 0-10 16,0 2 2-16,-21 0 8 15,-10 0 0-15,-9-1 2 16,0-1-2-16,1-5 0 16,4-10-108-16,11-1-150 15,11 0-244-15</inkml:trace>
  <inkml:trace contextRef="#ctx0" brushRef="#br0" timeOffset="23772.2018">21810 13529 886 0,'0'0'260'0,"0"0"31"16,0 0-68-16,0 0-121 0,0 0-70 15,0 0-20-15,0 0 33 16,5 102-3-16,8-49-6 15,2 0-13-15,3-4-10 16,-3-8-5-16,1-12-7 16,-4-11 9-16,-1-16-1 15,0-2 15-15,3-15 10 16,4-14-23-16,0-12-5 16,4-7-6-16,-3-8 0 15,0 0 0-15,-2 3-1 16,-2 9-27-16,-1 11-19 0,-4 13-3 15,0 15-57 1,1 5-101-16,2 10-44 0,19 26 6 16,-3-2-89-16,0-2-405 15</inkml:trace>
  <inkml:trace contextRef="#ctx0" brushRef="#br0" timeOffset="24071.1933">22408 13512 546 0,'0'0'240'16,"0"0"-33"-16,0 0-37 16,0 0-44-16,-94 2-24 0,73 15-34 15,7 1-43 1,8 4-11-16,4-5-12 0,2 0 8 16,2-1-3-16,12 0 3 15,3 0 0-15,4-1-2 16,2 1 3-16,0 4-9 15,-1-3 4-15,-4-1-5 16,-9-1 1-16,-6-2-2 16,-3 1 1-16,-5-4 5 15,-15 0 7-15,-8-1-3 16,-5-2-7-16,-5-6-3 16,-2-1-71-16,7-14-192 15,12-3-371-15</inkml:trace>
  <inkml:trace contextRef="#ctx0" brushRef="#br0" timeOffset="24474.7472">22158 14046 757 0,'0'0'235'0,"0"0"30"16,0 0-58-16,0 0-61 15,0 0-33-15,0 0-51 16,126-16-33-16,-65 7-17 16,5 0-11-16,-3 1 6 15,-8-1-7-15,-9 1-41 16,-13-2-107-16,-12 3-166 15,-13 1-275-15</inkml:trace>
  <inkml:trace contextRef="#ctx0" brushRef="#br0" timeOffset="24654.3773">22243 14143 654 0,'0'0'204'0,"0"0"107"16,0 0-13-16,127 6-91 15,-35-6-74-15,2-9-68 16,-9 3-37-16,-12 1-28 16,-10 5-6-16,-12 0-155 15,-10 0-336-15</inkml:trace>
  <inkml:trace contextRef="#ctx0" brushRef="#br0" timeOffset="55013.3647">5069 15051 82 0,'0'0'208'16,"0"0"-118"-16,0 0-30 15,0 0 40-15,0 0-2 16,0 0-14-16,0-54-17 16,0 45-6-16,0 0 13 15,-3 1 21-15,0-2-18 0,0 1-5 16,-2-1 5-1,-1 1-25-15,-1 1-17 0,-2-1 4 16,1 1-3-16,-2 1 11 16,-2 2-14-16,2 0-4 15,-5 1 0-15,1 3-4 16,-2-2-15-16,-2 3 2 16,2 0-11-16,-4 0 1 15,2 0 6-15,-2 0 0 16,-2 7-8-16,-1 3 7 15,-1 1 1-15,-4 1-8 16,4 1 9-16,-2 1-4 16,1 1-4-16,-1-1-1 15,3 2 1-15,-1 3-1 0,1-1 1 16,-1 1-2-16,1 1 2 16,-1 2-1-16,3 1 0 15,0 1 0-15,2 1 0 16,4 3 0-16,0 2 0 15,7 4-2-15,2 4 1 16,5 1 1-16,1 4-1 16,0 0 0-16,1 0 1 15,11-4-1-15,2-1 1 16,2-4-2-16,2-3 2 16,0-3 1-16,0-1-1 15,1 0-1-15,2 1 0 16,3-5 1-16,0 2-1 0,1-4 1 15,2-1 0-15,-1-4 0 16,-2-3 0-16,2-2 0 16,-1-5 0-16,-2-4 2 15,-2-2-2-15,1 0 1 16,-1-2 8-16,0-8-2 16,1-3-6-16,-1-1 5 15,1-4-5-15,-2 0 1 16,2-3-1-16,-4-3 6 15,2-3-6-15,-2-2 0 16,-2-4 7-16,0-1 0 16,-4-1-7-16,0 0 5 15,-3-2 3-15,-4 0-8 16,1 2 5-16,-3-1-5 16,1 0 9-16,-4 3-9 0,0-1-1 15,0 0 0-15,0 1 2 16,0 2 3-16,-7 1-5 15,-1 4 0-15,-1 1 7 16,1 3-6-16,0 0 5 16,-1 2-5-16,0 0-1 15,-3 1 1-15,4 3 5 16,-1 2-3-16,-1 2 4 16,3 3-7-16,-4 1 0 15,1 1-7-15,1 5 0 16,-2-1-2-16,-2 3-23 15,1 0-50-15,-3 1-37 0,0 10-45 16,-7 5-24-16,5-3-52 16,1-2-471-16</inkml:trace>
  <inkml:trace contextRef="#ctx0" brushRef="#br0" timeOffset="71235.7344">3341 6941 568 0,'0'0'59'0,"0"0"-59"0,0 0-36 15,0 0 17-15,0 0 17 16,38 20 1-16,-10-11 1 16,5 5 11-16,7-1 19 15,8 4-5-15,3 2 2 16,7-4 1-16,19 1-9 16,19-3-1-16,25-6 8 15,4-3-1-15,0-3 1 16,-10 0-7-16,-15 2-6 15,1 3-2-15,-2 1-2 16,-6-1-9-16,-16 2 1 16,-16-5 0-16,-13 0 0 15,-3 0 1-15,8 0-1 16,10 2 0-16,7-2 2 0,-3 0-2 16,0-2-1-1,-3 1 1-15,2-2 0 0,1 0 0 16,-3 0 0-16,2 3 0 15,-2 2-1-15,2 0 1 16,-1-1 0-16,0-1-1 16,0 1 1-16,-7-1-1 15,-1-1 1-15,0-2 0 16,-1 0-1-16,5 0 3 16,4 0-2-16,6 0 0 15,13-1-1-15,-7-2 1 16,1 0 0-16,1 3 0 0,-10 0-1 15,20 0 0-15,12 0 0 16,10-2 1-16,-9-1-1 16,-19 1 1-16,-22 0 9 15,-3-1-8-15,24-4 5 16,21-2-6-16,13-5 11 16,-7 0-5-16,-7-2 5 15,-8 2-11-15,0 2 12 16,4-4-4-16,-3 4-3 15,2 1-5-15,-3 0 1 16,-3 2 7-16,-1-2 1 16,-4 3-8-16,2 0 6 15,-2 3 1-15,-1 0 4 16,-1-2-1-16,-13 2 1 16,-10 0 7-16,-12 1 0 0,0-1-1 15,11 1-6-15,8-1 1 16,8 0-1-16,4 2 2 15,-3 1 1-15,-3 2-3 16,0 0 0-16,2 0-4 16,-3 0 2-16,1 0-4 15,-2 0-1-15,1 0 9 16,0 0 1-16,1 0-6 16,0 2-2-16,-2 0-6 15,0-1-1-15,0 1 0 16,0 3 0-16,-2-1 0 15,-2 1 0-15,-2 2-1 16,0 0 1-16,-3-1-1 0,1 1 1 16,-2-2 0-16,4-3-1 15,-2 1 3-15,0-1-2 16,-1-2 5-16,4 2 10 16,-4-2 13-16,4 0 0 15,-4 0-6-15,5 0 5 16,-5 0 7-16,2 0 4 15,-2 0 10-15,-4-2-9 16,0-3-1-16,-6 0 9 16,-2 0-1-16,-3-2-3 0,-8-2-8 15,-4 0 1 1,-6 2-4-16,-6 1-9 0,-5-1-8 16,-5 2-9-16,-7 2-6 15,0 1 0-15,-5-1-1 16,-2-2-27-16,-6 3-144 15,-13-5-441-15</inkml:trace>
  <inkml:trace contextRef="#ctx0" brushRef="#br0" timeOffset="82800.757">2172 9232 440 0,'0'0'73'16,"0"0"-21"-16,0 0 6 16,0 0-6-16,0 0-6 15,0 0-3-15,0-8-4 16,0 8-10-16,5-1-11 16,-1 1-8-16,4 0-2 15,5 0 4-15,3 0 2 0,5 0-12 16,3 0 15-16,2 9 5 15,3-1-8-15,1 3 4 16,4 1-7-16,2-1 4 16,3 0-1-16,4 0-1 15,-1 0-1-15,1-1-1 16,2 2-9-16,4 0 5 16,-1 3-6-16,4-3 11 15,0 2-5-15,1-2-5 16,-1 2 6-16,-2-2 1 15,-4-1-8-15,2 0 0 16,-3-3 5-16,1 0 7 16,1-2 3-16,3-1 0 0,4-2-6 15,4-3 3 1,3 0-4-16,0 0-8 0,1 0 8 16,0 0-8-16,-1 0 0 15,-1 0 0-15,0 0 5 16,-4 0-5-16,1 0 0 15,-3 3-1-15,1-2 0 16,0 2 2-16,5-3-2 16,1 0 1-16,3 0 0 15,4 0-1-15,16 0 2 16,13 0-2-16,-9 0 0 16,-9 0 0-16,-13 0 1 15,-11 2 0-15,6-1 0 16,6 1 0-16,-1-2 7 0,0 0 1 15,1 0 0-15,-3 0-8 16,-2 0 0-16,0 0 6 16,-1 0-6-16,-2 0-1 15,-2 0 1-15,4 0 5 16,-1-3 2-16,1 0-6 16,2 0-2-16,1 0 1 15,0-2 0-15,-1 0 0 16,-3 1 6-16,0 1-7 15,-1-2 1-15,-1 0-1 16,3 2 1-16,2-4 0 0,5 0-1 16,14-2 0-1,15-4 1-15,23-1 0 0,8-1-1 16,3 1 16-16,-4 1 0 16,-9 2-7-16,-3 2-8 15,0-2 5-15,-2 2 4 16,0-2-8-16,-1 2-1 15,0 1 1-15,1 0 8 16,1-2 0-16,5 1-3 16,5-2 2-16,4-1-3 15,5 0-6-15,4-4 1 16,2 1 9-16,4 0-9 16,-3 1-1-16,-1 1 2 15,-7 1-1-15,-1 1-1 16,-5 1 0-16,-4 2 0 15,-5 1 1-15,-4 2-1 0,-1 1 1 16,-3 3-1-16,-5-3 2 16,-1 4 4-16,-1 0-5 15,-1-3-1-15,0 1 2 16,-1 1 5-16,2-2-7 16,-1 0 1-16,-1 2 0 15,-3 1 0-15,-1 0 5 16,-5 0-5-16,-14 0 0 15,-14 0 6-15,-14 3-1 16,-3 0-6-16,9 1 0 16,4 3 2-16,4 1 0 15,-3-1-1-15,-7 2 0 16,-2 1-1-16,-4-2 1 16,-3 1 0-16,2 2-1 0,-3 0 1 15,1 1 0-15,-1-1 0 16,1 2 1-16,2 0-1 15,-1 3 0-15,0 0 6 16,0-4-7-16,1 1 1 16,-4-3 0-16,2-2 11 15,-2-1 11-15,-1-1 9 16,-1-3-6-16,-4 2-2 16,-2-5-3-16,-3 3-9 15,-2-2 0-15,-3 1-1 0,-3-1-3 16,-7 1 3-1,0-2-2-15,-5 1 4 0,-3-1 2 16,-5 0-4 0,2 0 0-16,-5 0-4 0,0 0-7 15,0 0 0-15,0 0-47 16,-10 0-156-16,-7 0-151 0</inkml:trace>
  <inkml:trace contextRef="#ctx0" brushRef="#br0" timeOffset="107953.192">10792 14904 77 0,'0'0'138'15,"0"0"-8"-15,0 0-64 16,0 0-22-16,-6-13 15 16,3 10 19-16,1 1 4 15,1 0-3-15,-3 0-4 16,2 0-15-16,0-1 15 0,0 1-13 15,0-1-9-15,1 3-2 16,-1-2-3-16,2 2 5 16,-1 0-2-16,1 0-10 15,0 0-15-15,-2 0-13 16,2 0-13-16,-2 0 0 16,2 5-18-16,-1 8 18 15,-1 10 7-15,1 7 2 16,1 5 4-16,0 4 4 15,0 5 12-15,0 0-1 16,0 1 26-16,0 1-17 16,0 3-5-16,0-1-7 15,3 1 1-15,5 0-10 16,3 0 5-16,3-3-10 0,-1 0 10 16,4-3-11-16,-2-5 6 15,-1-1-7-15,-3-5-8 16,-1 0 7-16,-2-3-7 15,-5-2 0-15,1-4 8 16,-2-1 0-16,-2 1-7 16,0-7 9-16,0-1-11 15,0-3 9-15,0-4-9 16,-3-1 1-16,0-5 0 16,3 1-1-16,0-3-52 15,0 0-101-15,0-11-176 0</inkml:trace>
  <inkml:trace contextRef="#ctx0" brushRef="#br0" timeOffset="110380.1748">10781 14849 93 0,'0'0'95'0,"0"0"-20"0,0 0-9 15,0 0 2-15,0 0-15 16,0 0-20-1,0 0-7-15,-1 0-13 0,1 0 6 16,0 0 0-16,0 0-5 16,3 1 25-16,10 1 32 15,7-1-15-15,5 0-2 16,5-1-2-16,2 0-12 16,3 0-8-16,0 1-13 15,3 2-9-15,4 1-4 16,-2 0 1-16,2 2-6 15,3-1 0-15,-2 1 8 16,1-1-8-16,0 1 0 16,0 1 0-16,-4-1 9 15,0-1-9-15,1 1 1 16,-3 1 4-16,-1-2-6 0,-1 1 0 16,0 1 0-16,2 2 1 15,1 1-1-15,2 1 1 16,0-1-1-16,1 1 0 15,0-1 0-15,1-2 2 16,0 0-1-16,0-1 0 16,1-2 0-16,-2 0 9 15,-1-2-4-15,-2-3 10 16,0 0 10-16,-2 0-6 16,-1 0-4-16,-2 0-3 0,1 0 2 15,-4-3-5 1,0 3 3-16,1 0 1 15,-3 0-5-15,-2 0 4 0,0 0-4 16,-2 0-8-16,-2 0 12 16,-1-3-3-16,2 3-2 15,-3 0 2-15,0-2-4 16,-2 1 1-16,-1-2-6 16,-3 2 5-16,-4-1-5 15,-3 2-1-15,-4 0 3 16,-2 0-2-16,0 0 0 15,-2 0 8-15,0 0-1 16,0 0 7-16,0 0 8 16,0 0 10-16,0 0-1 15,0 0-9-15,0 0-7 0,0 0-14 16,0 0-2-16,0 0 0 16,0 0-1-16,0 0 0 15,0 0 1-15,-2 0 9 16,-1 0-9-16,-1 6 9 15,-3 0-9-15,1 2 8 16,0 1-7-16,-2-1 0 16,-1 0 1-16,2 1-1 15,1-1 5-15,0 0-5 16,0 3-1-16,0-2 0 16,1-1 0-16,2 1 0 15,0-1 0-15,0 2 1 16,2 1-1-16,-2 1-1 0,1 5 1 15,2 0 0 1,0 0 0-16,0 4 1 0,0 2 1 16,0 0-1-16,0 4 6 15,0-1-6-15,0 1 6 16,0 0-1-16,0 0-5 16,0 1 0-16,0 0 9 15,0 2-9-15,0-2 0 16,0 0 8-16,0-1-7 15,0-1-1-15,-1 3-1 16,1 0 0-16,0 0 1 16,-2-2 1-16,1-3-1 15,1-4 0-15,-2-3 0 16,2-1 1-16,-2-3-1 16,2-1-1-16,0-4 0 0,-2 1 1 15,2 0-1-15,0 3 1 16,0 0-1-16,0 3 0 15,0 4 0-15,0-1 0 16,0 0 0-16,0 1 0 16,0-4 0-16,0-3 0 15,0-4 0-15,0-3 0 16,0-4 0-16,0 0 1 16,0-1-1-16,0 0 2 15,0 0 0-15,0 0-2 16,0 0 1-16,0 0 1 15,0 0 9-15,0 0-9 0,-3 0 4 16,-6 0-6-16,-2-2-1 16,-3-3 0-16,-3 1-11 15,-5 0 5-15,-2 0-8 16,-5 1 5-16,-1 0 1 16,-3 0 7-16,-4 0-9 15,0 0 3-15,-3-1 7 16,1 1 1-16,2 0 0 15,-1 2 0-15,0-1 0 16,2 2 0-16,-3 0 2 16,-1 0-2-16,-3 0-1 15,0 0 1-15,-5 3 1 16,3 0 0-16,-2 0 1 0,2 1-2 16,0-4 0-16,5 0 0 15,4 0 0-15,1 0 7 16,6 0 3-16,2 0-1 15,1 0-8-15,5 0 9 16,1-2-10-16,2 0 6 16,-1 1-5-16,0-1 0 15,0 2-1-15,0 0 0 16,2 0-2-16,-2 0 2 16,1 0 0-16,0 2 0 15,-1 1-2-15,1-1 2 16,-1 1 1-16,1-1 0 15,0-1 10-15,-1 0 1 16,0-1-3-16,-1 0 7 16,0 0-6-16,2 0 1 0,1 0 3 15,1 0 7-15,0 0 6 16,4 0-4-16,-3-2-10 16,5 0 5-16,1 2-1 15,0 0-1-15,3 0-1 16,1 0-1-16,1-3 2 15,-2 3-7-15,1 0 0 16,-3 0-8-16,5 0 14 16,-2 0 5-16,2 0-6 15,2 0 6-15,-1 0 8 16,2 0-3-16,0 0-12 16,0 0 5-16,0 0-5 15,0 0-4-15,0 0-9 0,0 0 7 16,0 0-7-16,0 0 0 15,0 0-20-15,0-11-78 16,6 1-210-16,2-8-686 16</inkml:trace>
  <inkml:trace contextRef="#ctx0" brushRef="#br0" timeOffset="141222.2946">8516 16303 576 0,'0'0'90'0,"0"0"-90"0,0 0-23 16,0 0 23-16,39 27 23 15,-35 1 14-15,-4 5 17 16,0 9 14-16,0 6 17 15,-9 3 4-15,0 1-28 16,2-4-10-16,6-4-21 16,1-4-4-16,0-7-10 15,11-3-9-15,7-6-6 16,3-7 0-16,0-5 9 16,5-8-4-16,0-4-5 15,-2 0 23-15,3-8-14 16,-5-4-9-16,3-2 0 15,-7 1 9-15,-3 5-9 0,-4 4-1 16,-1 4-3-16,0 2 3 16,3 20 41-16,3 9 51 15,1 9-9-15,2 8-25 16,-2 5-4-16,-3 2-9 16,1 1-1-16,-2 0 7 15,0-6-19-15,1-6-10 16,-3-6-13-16,-3-8-2 15,-2-8 3-15,-4-5-1 16,1-6-2-16,-3-3 1 16,0-5 5-16,0 0 16 15,0-2 24-15,-8 2-3 16,-14 1-14-16,-12 1-17 0,-9 3-9 16,-24 5-4-1,-32 10-6-15,-38 18-5 0,-24 10-112 16,28-7-129-16,12-5-388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30:38.136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4719 8477 26 0,'0'0'65'16,"0"0"14"-16,0 0-48 15,-84-36-15-15,67 31-16 16,1-1 0-16,5 0 0 16,3 2 6-16,3-2-6 15,4-1 0-15,1 2-41 16,0 0-48-16</inkml:trace>
  <inkml:trace contextRef="#ctx0" brushRef="#br0" timeOffset="2021.6971">4577 8336 26 0,'0'0'52'0,"0"0"7"0,0 0 15 16,0 0 4-16,0 0-15 15,0 0 21-15,0 0-18 16,-11-33 11-16,9 31-15 16,1-2 0-16,-2 0 10 15,1 0 3-15,-1 1 3 16,1 2 22-16,0-1-8 16,1 2-12-16,-1 0-19 0,2 0-16 15,0 0-19-15,0 3-13 16,0 14-6-16,0 7 16 15,0 10 16-15,9 8-10 16,0 6-7-16,5 4-6 16,0 2 0-16,-2 4 0 15,0 5-1-15,0 12 11 16,-4-7 2-16,0 1 4 16,0 2-8-16,-2-13-6 15,5 10-5-15,0-1-12 16,1-1 5-16,3 0-5 15,0 1 0-15,0-4-1 16,-3-3 1-16,3-7 0 16,-3-9-1-16,-5-10 1 0,1-7-1 15,-1-10 0-15,-4-8-1 16,0-4 1-16,-1-5 1 16,-2 0-1-16,0 0 0 15,0 0 0-15,0 0 1 16,0 0 1-16,0 0-1 15,0 0-1-15,1 0 0 16,-1 0 0-16,2 0-3 16,1 0-7-16,4 0 1 15,5 0 9-15,3 0 8 16,6 0-2-16,7 0 1 16,2 0-6-16,3 0 0 0,4 0 1 15,2-4 4 1,4 0-6-16,8 0 2 0,3 0-1 15,3 1 1-15,5-2-1 16,1 4 1-16,-2 0-1 16,0-1-1-16,-1 2-1 15,-4 0 1-15,2 0 0 16,-1 0-2-16,-3 0 2 16,5 0 0-16,-2 0 2 15,0 0-1-15,1 0-1 16,-1 0 0-16,1 0 0 15,4 0 0-15,4 0 1 16,5 0 0-16,3-5 0 16,-1-1 6-16,3 1-6 15,-7 1-1-15,-3 1 0 16,-4-1 0-16,-4 1 1 16,-4 1 6-16,-4-2-1 0,-3 1 3 15,3 0-8-15,1 1 7 16,-2-1 5-16,2 3-6 15,-2-2 5-15,-4 2-6 16,-2-1 1-16,0 1-5 16,-2-2 15-16,2 1-7 15,-1-2 6-15,-2 0-2 16,3-2-5-16,-1-1-3 16,1 0 3-16,-1-2-3 15,-2-1-5-15,2 0 5 0,-3-1-5 16,-3-1 11-16,1 0 4 15,-4 2-9-15,2 1-6 16,-5-2 0-16,-3 3 9 16,0-1-10-16,-3 2 1 15,1-1 10-15,-4 2-10 16,-1 1 6-16,-3 1-6 16,-3 0-1-16,-3 1 1 15,-1 2-1-15,-3 0 1 16,-1 0-1-16,0-3 0 15,-3 1 1-15,2-2 1 16,-2-4 10-16,1-3-5 16,1-4-6-16,-1-6 0 0,2-3 0 15,-4-6 0-15,2-4 8 16,-1-5-9-16,-2-7 0 16,-1-4 0-16,0-7 0 15,0-2 1-15,0-3-1 16,0-1 1-16,0-1-1 15,-8-12 0-15,-4-11 0 16,-7-17 0-16,-1-6 1 16,-1 4 1-16,1 10-2 15,6 18 0-15,-1 20 1 16,7 12 0-16,1 7-1 16,-4-6 3-16,-2-7-2 15,-1-9 8-15,2 1-9 16,-1 3 0-16,4 3 0 15,1 6 1-15,2 6-1 0,4 7 0 16,-1 3 0-16,0 6 0 16,0 3 1-16,0 3 0 15,-2 2-1-15,-1 2 7 16,-1 2-5-16,-2 2 12 16,0 1 11-16,-6 1-7 15,-3 2-11-15,-3 4-5 16,-9 3-1-16,-6 1 0 15,-9 0-1-15,-8 5-1 16,-7 8 0-16,-5 4 0 16,-4 2 0-16,-1 1-8 15,-3 0 0-15,2 2 9 0,-11 1 0 16,-14 4 0 0,10-6 0-16,8 1 0 0,-4-1 1 15,0-1-1-15,-24 11 1 16,-18 1-1-16,5-3 0 15,9-3 0-15,16-5 0 16,13-4 1-16,20-3-1 16,-11 0 0-16,-13 2 0 15,-13 0 0-15,-11 2 0 16,6-3 2-16,12 1-1 16,-1 1-1-16,-1 1 1 15,-1 0 0-15,3 2-1 16,5 0 1-16,14-3-1 15,12-1 0-15,13-4 0 16,0 1 0-16,-8 2 1 0,-9 4 6 16,-10 1-5-16,5-1 14 15,3-2-6-15,8-3 1 16,9-4 12-16,12-3 10 16,5-5 3-16,7 1 1 15,8-3-4-15,3 0-11 16,3 0 0-16,5 0 2 15,-1 0-5-15,2 0-5 16,2 0-8-16,-2 0 5 16,4 0-2-16,-2 0 0 15,2 0-1-15,-1 0-1 16,2 0-6-16,-1 0 6 16,1 0-6-16,0 0 0 0,0 0-1 15,0 0-1-15,0 0-10 16,0 0-50-16,6 0-123 15,4 0-159-15,-1-12-654 0</inkml:trace>
  <inkml:trace contextRef="#ctx0" brushRef="#br0" timeOffset="7714.3219">4169 4969 658 0,'0'0'109'15,"0"0"-16"-15,0 0 48 16,-23-88-29-16,23 64-2 15,0 3-39-15,10-1-38 16,11 3-17-16,1 2-7 16,6 5-9-16,-1 9 11 15,-4 3-11-15,2 3-10 0,-4 22 10 16,-9 9 29-16,-10 22 4 16,-2 20-11-16,-20-1-1 15,-10-6 11-15,-1-10-1 16,4-18-6-16,-3 0-2 15,6-4 10-15,11-12-8 16,7-12-17-16,6-10-8 16,10-3-8-16,20-7-7 15,11-18 1-15,12-6-69 16,30-30-94-16,-14 6-62 16,-13 6-140-16</inkml:trace>
  <inkml:trace contextRef="#ctx0" brushRef="#br0" timeOffset="8416.5626">4551 4805 674 0,'0'0'153'0,"0"0"-92"15,0 0-60-15,0 0 47 16,0 0 20-16,-1 103-9 16,2-58-17-16,6 0-15 15,1 0-9-15,-2-6-2 16,3-6-6-16,1-10-2 15,-4-7-7-15,0-8 1 16,-1-7-2-16,1-1 6 16,4-5 9-16,-1-8 64 0,4-4-29 15,-1-2-16 1,1 2 8-16,0 3-7 0,1 2-17 16,5 4-10-16,-1 3 1 15,1 1-7-15,6 1 28 16,-4 2-10-16,3-1-9 15,-3 1-4-15,1-4-1 16,-5 0 7-16,-4-4 7 16,-1-4 14-16,-6-5 1 15,-1-3-6-15,-5-5-10 16,0-5-6-16,-2-1-12 16,-10 0 0-16,-4 3 0 15,2 1 0-15,-2 3 0 16,-2 3-1-16,2 3-1 15,1 4-5-15,-2 2-1 0,2 5-2 16,1-1-4-16,-2 5 3 16,4 0 0-16,-1 1-5 15,4 3-5-15,3 0-25 16,0 0-13-16,3 0 1 16,0 0 26-16,0 0 15 15,-4 0 7-15,-2 0 9 16,-6 5 0-16,1-1 0 15,-5 4 2-15,-3-1 11 16,1 0 7-16,-2-1 3 16,4 2 5-16,1-2 7 0,8 1-2 15,1-1-8 1,7 0-17-16,2 2-8 16,0 1 0-16,5-1 0 0,11 1-2 15,2-1 2 1,5-2 1-16,6-3 0 0,4-3 0 15,0 0-1-15,21-1-79 16,-14-8-121-16,-4-1-309 0</inkml:trace>
  <inkml:trace contextRef="#ctx0" brushRef="#br0" timeOffset="11041.8605">4608 6705 68 0,'0'0'71'15,"0"0"-34"-15,0 0-4 16,0 0 9-16,0 0-1 0,0 0-34 15,0 0-7-15,0 0-41 16,0 0-29-16,6 0-46 0</inkml:trace>
  <inkml:trace contextRef="#ctx0" brushRef="#br0" timeOffset="14114.3918">13932 1064 1023 0,'0'0'176'15,"0"0"-34"-15,0 0-98 16,0 0-43-16,-5 150 53 16,18-42 29-16,6 9-25 15,0-5-22-15,0-18-17 16,-7-23-11-16,-4-14-8 16,-4-14 0-16,-2-1-114 0,-1-6-167 15,-1-12-251-15</inkml:trace>
  <inkml:trace contextRef="#ctx0" brushRef="#br0" timeOffset="14331.1251">13664 1274 765 0,'-14'-92'133'0,"8"11"27"16,6 41 17-16,20 7-28 16,10 3-55-16,10 1-14 15,10 2-24-15,-2 15-8 16,-1 12-21-16,-6 1-6 15,-10 24-20-15,-9 11 8 16,-13 11 20-16,-9 7-16 16,0 6 2-16,-18 1-15 15,-6 1-27-15,-11 4-82 16,9-14-173-16,6-17-232 0</inkml:trace>
  <inkml:trace contextRef="#ctx0" brushRef="#br0" timeOffset="14895.8336">14718 813 882 0,'0'0'152'15,"0"0"-22"-15,0 0-36 16,-114 21 34-16,77-9-5 16,6-3-30-16,8-1-7 0,10-5-7 15,7 1-25 1,6 3-37-16,0 5-17 0,15 5 0 16,9 12 30-16,4 5 18 15,5 9 20-15,-2 6-8 16,1 21 3-16,1 25 6 15,-7 26 8-15,-5 12-16 16,-10-6 8-16,-3-18-18 16,-3-33-25-16,-1-16-5 15,2-20-3-15,4-7-6 16,3 1-6-16,3-1-6 16,5-3 1-16,6-12-1 15,4-15-8-15,7-7-20 16,14-42-24-16,13-59-87 15,-10 5-207-15,-15-8-692 0</inkml:trace>
  <inkml:trace contextRef="#ctx0" brushRef="#br0" timeOffset="15321.1719">15156 830 838 0,'0'0'186'0,"0"0"-40"15,0 0 58-15,0 103-3 16,9-50-60-16,6 5-43 16,2 1-28-16,0 1-39 15,-2-4-12-15,0-6-18 16,-3-11-1-16,-4-12-13 16,-3-13-62-16,-5-14-2 0,0-10 23 15,0-21-57-15,-14-30-62 16,-18-26 89-16,-8-19 58 15,1 5 19-15,10 23 7 16,13 27 51-16,13 21 78 16,3 0 2-16,0 1-28 15,13 1-33-15,12 6-30 16,3 6-4-16,5 9-2 16,0 4-6-16,-2 3-8 15,-4 3-8-15,-6 13 6 16,-9 7 1-16,-8 3 8 0,-4 5 0 15,-1-1-7 1,-16 4-5-16,-8 0-5 0,4-3-10 16,1-1-60-16,13-4-151 15,4-7-334-15,3-9-603 0</inkml:trace>
  <inkml:trace contextRef="#ctx0" brushRef="#br0" timeOffset="15540.2292">15489 903 1185 0,'0'0'335'0,"0"0"-97"16,0 0-105-16,0 0 3 0,0 0-74 15,0 0-43-15,0 0-10 16,10 56-8-16,1-34 1 15,7 7-2-15,10 23-71 16,-3-9-151-16,-1 0-325 0</inkml:trace>
  <inkml:trace contextRef="#ctx0" brushRef="#br0" timeOffset="15959.3582">15435 1758 519 0,'0'0'919'0,"0"0"-830"0,0 0-69 16,0 0 6-16,-1 89 85 16,5-55-12-16,4 2-39 15,2 1-17-15,-3-1-18 16,1-1-12-16,-2-9-12 15,-3-9 1-15,1-7-1 16,-4-10 18-16,0-2 18 16,0-23-5-16,-8-12-21 15,-8-24-5-15,0-1 3 16,3-5 1-16,2 3 2 16,8 14-3-16,3 2 9 15,0 13-5-15,7 12-3 0,7 10-10 16,2 9-5-16,-1 4-2 15,0 7-8-15,-1 17 8 16,-5 5 7-16,-6 9 2 16,-3 1-2-16,0 0-17 15,-3-3-59-15,-13-2-78 16,4-10-171-16,2-12-405 0</inkml:trace>
  <inkml:trace contextRef="#ctx0" brushRef="#br0" timeOffset="16266.4971">15636 1680 646 0,'0'0'238'0,"0"0"-54"0,0 0-38 16,0 0 42-16,0 0-31 15,0 0-59-15,87-11-40 16,-78 11-23-16,1 4 6 15,-5 8 16-15,-1 5 0 16,-2 0-25-16,-2 5 9 16,0 0 18-16,0 1 17 15,0-3-18-15,0-2-21 16,0-4-18-16,9 0-9 16,4-8-4-16,10-3-6 15,5-3 0-15,8-9 0 16,7-17-1-16,14-47-121 0,-11 5-188 15,-13-7-693-15</inkml:trace>
  <inkml:trace contextRef="#ctx0" brushRef="#br0" timeOffset="16683.2444">15699 423 740 0,'0'0'212'15,"0"0"12"-15,0 0-70 16,93-42 30-16,-59 38-53 16,0 4-51-16,1 4-10 15,2 21-17-15,1 13 26 16,3 8 45-16,1 20-12 15,7 21-4-15,-6 29-15 16,-4 14-17-16,-6 6-24 16,-6-1-12-16,0-6-9 15,1-1-16-15,2-11-10 16,-5-27-5-16,-3-26 0 16,-3-19-1-16,-3-13 0 15,0-1 0-15,-2-1 1 16,-2-1-1-16,-5-12 0 15,-7-5 1-15,-12-1-1 0,-37 0 0 16,-51-3-51-16,-61-2-73 16,12-3-150-16,-2-3-593 0</inkml:trace>
  <inkml:trace contextRef="#ctx0" brushRef="#br0" timeOffset="17089.202">14246 1429 864 0,'0'0'262'0,"0"0"-7"0,0 0-113 16,0 0-52-16,0 0-30 16,0 0-41-16,0 0-19 15,87-65-38-15,-62 54-206 16,-5 4-124-16,-10 5-620 0</inkml:trace>
  <inkml:trace contextRef="#ctx0" brushRef="#br0" timeOffset="17219.4379">14296 1564 702 0,'0'0'302'0,"0"0"-49"15,0 0-146 1,0 0-52-16,108-27-55 0,-37 5-82 16,0 2-529-16</inkml:trace>
  <inkml:trace contextRef="#ctx0" brushRef="#br0" timeOffset="18037.6179">14286 2788 1220 0,'0'0'167'0,"0"0"-25"15,0 0 7-15,0 0-40 16,0 0-24-16,0 0-60 15,0 0-25-15,-35 42-9 16,35-3 9-16,0 4 1 16,4 3-1-16,5-4 0 15,0-7-6-15,-1-7-22 16,-3-7-11-16,0-12 4 0,-2-9 10 16,-3-3 10-1,0-24-4-15,0-13-16 0,-16-21 3 16,-13-26 13-16,-1 8 18 15,4 7 0-15,5 19 1 16,9 25 5-16,3 4 46 16,0 6 9-16,6 9-15 15,3 9-27-15,0 5-18 16,3 18-13-16,13 12 12 16,7 11 1-16,1 8 0 15,3 0 0-15,1 3 1 16,2-6-1-16,1-5 0 0,-1-9-1 15,-2-9-21 1,-4-9-14-16,-6-10-11 0,-6-9-1 16,-5-1 16-16,-4-20 32 15,-3-13 12 1,0-7-2-16,-10-6 4 0,-5-1 2 16,3 4 21-16,3 9 4 15,4 9-3-15,1 10-2 16,2 8-2-16,2 5-12 15,0 3-22-15,0 3-19 16,8 17 17-16,5 6 2 16,7 9 0-16,-1 6 0 15,4 2 2-15,-3 2 7 0,-2-2 5 16,2-1-6 0,-7-3-8-16,1-1 1 0,-4-4 8 15,-1-6-9-15,-5-2 0 16,-1-8-1-16,-1-5-22 15,-2-5-31-15,0-8-35 16,-6 0-85-16,-7-12-315 0</inkml:trace>
  <inkml:trace contextRef="#ctx0" brushRef="#br0" timeOffset="18585.6442">14188 2597 1007 0,'0'0'182'0,"0"0"-34"15,0 0 46-15,-100 12-31 16,67 9-28-16,6 12-15 16,4 8-37-16,8 7-30 15,9 5-15-15,6 1-13 16,7-8-12-16,19-9-11 15,11-12-1-15,11-12-1 16,5-13 0-16,4-3 11 16,-5-24-4-16,-4-9 6 15,-12-7-1-15,-14-5 3 16,-13-1-6-16,-9 1 6 16,0 7 5-16,-3 10 23 0,-6 11 24 15,3 13 20 1,1 7-26-16,5 26-49 0,6 44-12 15,27 39 0-15,15 26 19 16,14 16 5-16,2-3 11 16,-6-8-3-16,-5-6-15 15,-11-19-11-15,-9-31-6 16,-14-29 0-16,-7-25 0 16,-7-17-1-16,-2-7 1 15,-3-6 0-15,-3-21 9 16,-30-49 2-16,-10-47-11 15,-2-15-18-15,10 16 3 0,16 31-5 16,15 42 0 0,4 14 0-16,0 1-10 0,4 4-42 15,10 1-55 1,21 6-116-16,-2 7-134 0,-3 3-432 0</inkml:trace>
  <inkml:trace contextRef="#ctx0" brushRef="#br0" timeOffset="18753.5017">14999 3003 529 0,'0'0'863'0,"0"0"-648"16,0 0-94-16,0 0-88 15,0 0-33-15,108-69-36 0,-69 49-241 16,-8 1-355-16</inkml:trace>
  <inkml:trace contextRef="#ctx0" brushRef="#br0" timeOffset="18895.0878">15122 3144 1008 0,'0'0'158'15,"0"0"-83"-15,0 0-10 16,91-24 58-16,9-27-123 15,-9 2-43-15,-4-4-284 0</inkml:trace>
  <inkml:trace contextRef="#ctx0" brushRef="#br0" timeOffset="19201.8007">15804 2348 1054 0,'0'0'236'0,"0"0"31"16,0 0-114-16,-94 12 17 15,71 4-56-15,7 2-48 16,3 7-43-16,5 6-9 16,5 5 5-16,3 6 16 15,0 6 9-15,12 6-1 16,10 17 9-16,8 21-5 16,6 17-7-16,0 10 12 0,-2-1-1 15,-5-6-10 1,-3-11-17-16,4-4 3 15,-2-20-14-15,-2-18-5 0,-2-18-8 16,-1-10-1-16,7-4-19 16,7-11-63-16,8-16-56 15,28-59-118-15,-12-14-225 16,-6-15-518-16</inkml:trace>
  <inkml:trace contextRef="#ctx0" brushRef="#br0" timeOffset="19652.3145">16353 2484 798 0,'0'0'385'16,"0"0"-74"-16,-87-53-68 15,60 39-32-15,9 8-50 16,5 4-75-16,5 2-42 16,2 8-39-16,3 12-5 0,2 5-1 15,1 6-5 1,0-1-3-16,3-4 3 0,7-6-31 15,4-10-26-15,-2-8-26 16,2-2-9-16,0-22 54 16,-2-10 23-16,-2-9 21 15,-5-6 2-15,-2 2 8 16,-3 4 56-16,0 9 32 16,0 11 29-16,0 9-11 15,0 9-21-15,0 3-44 16,0 12-51-16,12 18-4 15,10 13 4-15,10 24 11 0,6 18-10 16,5 16 11-16,-7-10-11 16,-12-21 0-16,-13-27 0 15,-4-23 0-15,-1-3 5 16,-3-8-5-16,0-8-1 16,-3-5 20-16,0-36 4 15,0-28-24-15,-5-2-31 16,0 4-42-16,5 11-73 15,21 9-107-15,5 5-251 16,3 4-557-16</inkml:trace>
  <inkml:trace contextRef="#ctx0" brushRef="#br0" timeOffset="19828.96">16730 2526 1303 0,'0'0'323'0,"0"0"-87"0,0 0-80 15,-9 88 15-15,12-51-52 16,16 3-56-16,4 4-42 16,3 0-14-16,3 0-7 15,2 16-109-15,-8-12-260 16,-9-9-579-16</inkml:trace>
  <inkml:trace contextRef="#ctx0" brushRef="#br0" timeOffset="20332.2444">16539 3275 1542 0,'0'0'192'0,"0"0"-62"16,0 0-32-16,0 0 83 15,-70-80-66-15,62 73-49 16,5 7-34-16,2 0-32 16,1 19-7-16,0 8 6 15,1 5-8-15,14 3-20 16,5-6-48-16,-1-9-31 16,4-6 3-16,0-14 21 0,-2 0 33 15,-5-19 39-15,-2-9 12 16,-4-5 30-1,-5-3 51-15,0 5 27 0,-4 7 3 16,1 10-11-16,1 10-36 16,4 4-54-16,5 13-4 15,9 18-1-15,5 13 27 16,3 7-8-16,-1 7-9 16,-5 1-8-16,-6-5 4 15,-4-8-5-15,-5-10-5 16,-3-14 0-16,-4-10 1 15,-1-12 8-15,0 0 23 16,0-23-11-16,0-9-22 16,1-7-5-16,9-4-50 15,12 1-65-15,22-6-106 16,-5 12-139-16,-4 7-415 0</inkml:trace>
  <inkml:trace contextRef="#ctx0" brushRef="#br0" timeOffset="20584.4124">17004 3317 557 0,'0'0'773'16,"0"0"-582"-16,0 0-70 15,0 0-14-15,0 0 52 0,0 0-27 16,0 0-56 0,56 6-29-16,-43 6-26 0,-4 10 16 15,-8 9 19-15,-1 6 8 16,0 6-9-16,-6 1-1 15,-1-3-2-15,4-7-16 16,3-9-14-16,0-12-20 16,15-13-2-16,12-7-7 15,17-36-47-15,12-47-100 16,-7 6-238-16,-10-5-816 0</inkml:trace>
  <inkml:trace contextRef="#ctx0" brushRef="#br0" timeOffset="21056.3606">16794 1930 1081 0,'0'0'160'0,"0"0"71"0,0 0-80 16,70-89 23-16,-26 66-78 15,3 2-37-15,-1 7-12 16,-2 6-2-16,-6 8-4 16,0 0-11-16,-1 21-1 15,2 13 41-15,10 22 18 16,5 28-2-16,10 28-12 16,4 19-2-16,-5 8-8 15,-3 1 3-15,-5-8-12 16,-4-4-21-16,-2-10-17 0,-3-13-3 15,-7-28-3-15,-10-19-2 16,-9-12-2-16,-5-7-5 16,0 0 4-16,-2 2 4 15,-1-2 2-15,-3-6-6 16,-3-6 8-16,-5-6 5 16,-1-3-1-16,0-1-6 15,-7 3 1-15,-15 1 7 16,-32 13-2-16,-50 17-2 15,-71 21-7-15,-54 16-3 16,-44 7-6-16,-16 3-11 16,6-3-67-16,69-21-130 15,29-12-179-15</inkml:trace>
  <inkml:trace contextRef="#ctx0" brushRef="#br0" timeOffset="40154.7132">18390 7839 1068 0,'0'0'272'16,"0"0"-12"-16,0 0-79 15,0 0-118-15,0 0-33 16,-10 126 35-16,22-54 7 16,7-5-33-16,0-6-27 15,-4-15-6-15,3 3-6 16,0 2 0-16,-2-10-96 15,-2-15-125-15,-4-14-279 16,-8-12-48-16</inkml:trace>
  <inkml:trace contextRef="#ctx0" brushRef="#br0" timeOffset="40415.1518">18304 7899 696 0,'0'0'255'0,"-28"-86"3"15,21 39 24-15,6 1-47 16,1 9-69-16,14 6-58 15,15 7-43-15,7 6-13 16,4 7-17-16,5 7-10 16,-3 4-7-16,-8 0-17 15,-7 16-1-15,-10 8 1 16,-11 6 0-16,-6 4 5 16,-7 2 3-16,-17 4 1 15,-7-4-9-15,-4 0 0 16,0-8 4-16,4-4-5 15,8-6-33-15,7-4-46 0,16-5-91 16,0-4-191 0,6 0-334-16</inkml:trace>
  <inkml:trace contextRef="#ctx0" brushRef="#br0" timeOffset="40674.5957">18750 8093 1337 0,'0'0'270'0,"0"0"-40"16,0 0-55 0,0 0 32-16,0 85-65 0,0-50-53 15,0-1-44-15,0 4-17 16,1-5-15-16,1-2-12 15,1-7-1-15,1-7-26 16,8-14-103-16,-3-3-177 16,2-4-371-16</inkml:trace>
  <inkml:trace contextRef="#ctx0" brushRef="#br0" timeOffset="41469.4728">19240 7607 902 0,'0'0'188'16,"0"0"36"-16,0 0 14 16,-97-25-55-16,67 25-43 15,2 8-60-15,1 13-31 16,6 4 6-16,3 7-6 15,11 0-20-15,5 3-18 0,2-5-10 16,9-2-1-16,14-5 0 16,5-8-2-16,2-7-38 15,3-8-24-15,-5-3 7 16,-4-14 16-16,-5-7 26 16,-4-6 14-16,-8 0 1 15,-3-1 19-15,-3 6 47 16,-1 7 26-16,0 8 13 15,0 10-11-15,0 3-55 16,0 26-30-16,9 15 17 16,7 14 23-16,1 7-6 15,7 13-9-15,-3-7-7 16,-4-2-3-16,2-6-11 16,-9-20-4-16,2-2-7 15,-5-13-1-15,-2-14 1 0,-4-14-1 16,-1 0 18-16,0-19 5 15,0-18-24-15,-1-10 0 16,-7-5-9-16,1 1-26 16,1 9-20-16,6 10-15 15,0 12-30-15,6 8-97 16,15 10-123-16,0 2-292 16,-2 0-211-16</inkml:trace>
  <inkml:trace contextRef="#ctx0" brushRef="#br0" timeOffset="41671.1696">19509 8013 1016 0,'0'0'297'0,"0"0"-40"0,0 0-49 16,0 0 33-16,0 0-71 15,16 88-71-15,-12-60-35 16,1 0-33-16,-2 2-19 15,2-3-6-15,-2-3-6 16,1-8-46-16,0-5-192 16,-1-11-483-16</inkml:trace>
  <inkml:trace contextRef="#ctx0" brushRef="#br0" timeOffset="42367.7981">19898 7611 80 0,'0'0'632'0,"0"0"-436"16,0 0-38-16,0 0-21 15,0 0-16-15,0 0-46 0,0 0-23 16,-22-18-2-16,20 18-5 15,2 0 1 1,0 0-8-16,-1 0-6 0,1 0 9 16,-2 0-3-16,2 0 1 15,0 0-1-15,0 0 0 16,-1 0 2-16,1 0-2 16,0 0-3-16,0 0 9 15,0 0 4-15,0 0-1 16,0 0-20-16,0 11-27 15,3 9 20-15,7 7 31 16,3 4-4-16,1 2-20 16,-1 1-14-16,-1-1-7 15,-3-4-4-15,2 1-1 16,-4-4-1-16,-1-4-6 16,-1-5-45-16,-4-3-81 0,-1-9-79 15,0-2-122-15,-9-3-351 0</inkml:trace>
  <inkml:trace contextRef="#ctx0" brushRef="#br0" timeOffset="42620.2884">19821 7792 1160 0,'0'0'341'0,"0"0"-99"16,0 0-103-16,0 0 16 15,0 0-32-15,0 0-72 16,83-21-34-16,-49 10-17 16,6 0-31-16,20-11-154 15,-9 3-145-15,-5 0-549 0</inkml:trace>
  <inkml:trace contextRef="#ctx0" brushRef="#br0" timeOffset="42905.8987">20513 7470 1167 0,'0'0'338'0,"0"0"-120"16,0 0-88-16,0 0-37 15,0 0-3-15,0 0 16 16,16 76-23-16,-3-43-33 16,4 2-25-16,-4-1-11 15,0 0-6-15,0-1-8 16,-1-2 0-16,-2 0-56 15,-1-5-145-15,-5-8-103 16,-1-8-370-16</inkml:trace>
  <inkml:trace contextRef="#ctx0" brushRef="#br0" timeOffset="43157.2531">20433 7428 1018 0,'0'0'253'0,"0"0"23"15,0 0-79-15,-2-72-69 16,21 52-43-16,8 3-51 0,6 6-15 16,1 7-8-1,-1 4-3-15,-2 0-8 16,-6 11 0-16,-5 6 12 0,-10 3-1 16,-7 3-5-1,-3 2 9-15,0 6-2 0,-13-1-4 16,-5-1-9-16,4 0-45 15,10 1-139-15,4-6-309 16,0-8-411-16</inkml:trace>
  <inkml:trace contextRef="#ctx0" brushRef="#br0" timeOffset="43486.3531">20796 7643 1211 0,'0'0'282'0,"0"0"-78"16,0 0-96-16,0 0 14 15,0 0-22-15,100-37-44 16,-82 37-4-16,-3 0-20 16,-6 7-5-16,-6 8 10 15,-3 8-11-15,0 5 0 16,-14 3 0-16,-5 3-4 15,2-3-4-15,1-4-3 16,7-5-8-16,4-6-7 16,5-6 0-16,0-2 0 15,13-6-2-15,10-2-4 0,10-7-1 16,8-13-42 0,6-6-87-16,26-24-118 0,-11 6-285 15,-9 0-255-15</inkml:trace>
  <inkml:trace contextRef="#ctx0" brushRef="#br0" timeOffset="43996.5356">21297 7272 1001 0,'0'0'226'0,"0"0"64"16,0 0-99-16,-88-12-17 15,66 12-22-15,5 10-73 16,3 6-40-16,1 6-25 15,6 3-2-15,2 2 0 16,4-1-11-16,1-1-1 16,0-3-1-16,9-5 0 0,5-6-18 15,3-6-46-15,0-5-5 16,-1-2-2-16,-1-13 37 16,-2-7 20-16,-5-7 13 15,-5-5 2-15,-3-2 28 16,0-3 28-16,0 6 25 15,0 7 27-15,-5 11 10 16,4 10-13-16,1 5-54 16,0 6-38-16,0 23-12 15,7 11-1-15,10 10 24 16,-1 9-8-16,2 4 5 16,-3 4 1-16,0-1-7 0,-8-2-6 15,0-11-8-15,-6-11 5 16,2-14-6-16,-3-13 0 15,0-11 1-15,0-4 11 16,0-13 34-16,0-18-17 16,0-13-22-16,0-4-7 15,0-5-1-15,0 6-5 16,0 9-18-16,6 11-34 16,4 10-63-16,2 9-76 15,14 8-96-15,-6 0-79 16,0 0-277-16</inkml:trace>
  <inkml:trace contextRef="#ctx0" brushRef="#br0" timeOffset="44303.812">21424 7560 871 0,'0'0'315'0,"0"0"-156"16,0 0-72-16,0 0 6 15,0 0 12-15,0 0-47 16,0 0-27-16,77-12 0 16,-69 14 5-16,-5 10 7 15,-3 3 28-15,0 4 29 16,0 0 10-16,-2 1-19 16,-1-1-18-16,2-4-22 15,1-5-11-15,0-3-19 0,3-4-2 16,15-3-7-16,7 0 5 15,14-15-7-15,4-5-10 16,8-7-30-16,25-18-103 16,-12 3-108-16,-10 3-392 0</inkml:trace>
  <inkml:trace contextRef="#ctx0" brushRef="#br0" timeOffset="44613.5946">21849 6933 1026 0,'0'0'239'15,"0"0"43"-15,125 92-45 16,-50-11-36-16,2 26-32 16,-10 12-48-16,-26 1-41 15,-29-7-39-15,-18-4-19 16,-39-2-10-16,-26-9-12 16,-25-7-39-16,-28-14-120 15,23-23-192-15,1-16-396 0</inkml:trace>
  <inkml:trace contextRef="#ctx0" brushRef="#br0" timeOffset="45246.1761">18211 7543 844 0,'0'0'201'0,"0"0"31"15,-100 13-6-15,60 10-38 16,8 13-23-16,4 28-8 15,12 34-15-15,16 32-21 16,8 16-16-16,30 0-19 16,21-17-19-16,12-18-15 15,14-10-22-15,16-12-14 16,14-17-14-16,13-17-1 16,12-20 6-16,5-17-7 0,-1-18-70 15,-36 0-94-15,-27-12-350 0</inkml:trace>
  <inkml:trace contextRef="#ctx0" brushRef="#br0" timeOffset="49197.598">22152 6684 163 0,'0'0'562'16,"0"0"-345"-16,0 0-6 0,0 0 6 15,0 0-36 1,0 0-57-16,-21-49-58 0,37 33-38 15,8-2-18-15,7 1-9 16,4-2 6-16,4 5-6 16,-5 4 12-16,-3 1 3 15,-5 6-9-15,-9 3-7 16,-6 0-1-16,-5 10 1 16,-6 10 20-16,0 3 23 15,-4 7-10-15,-13 6 7 16,-5-2 8-16,1 4 12 15,-2-1-10-15,1-4-10 16,4-3-6-16,8-5 4 16,2-4-8-16,8-4-12 15,0-3-4-15,0-4-5 0,15-5 15 16,9-1 4 0,6-4 18-16,6 0-7 0,6-9-13 15,2-6-3-15,0 1 0 16,-3-3-2-16,-7 2 2 15,-5 4-3-15,-11 3-11 16,-7 3-8-16,-6 4-1 16,-2 1-12-16,-1 8-93 15,-1 9-163-15,-1 3-228 0</inkml:trace>
  <inkml:trace contextRef="#ctx0" brushRef="#br0" timeOffset="50492.6632">17492 8612 567 0,'0'0'249'0,"0"0"19"15,0 0-51-15,0 0-2 16,0 0-32-16,0 0-24 15,-5 0-36-15,5 0-30 16,0 0-24-16,0 0-19 16,6-3-13-16,7-5-27 15,3-3-4-15,2 3-6 0,1 0-1 16,0 1-38-16,-4 2-40 16,-2 3-77-16,-3 2-52 15,-4 0-183-15,-5 4-231 0</inkml:trace>
  <inkml:trace contextRef="#ctx0" brushRef="#br0" timeOffset="50671.483">17410 8847 823 0,'0'0'234'0,"0"0"3"16,0 0-72-16,0 0-26 0,86-36-48 15,-50 17-37-15,1-1-30 16,11-2-24-16,-10 5-59 16,-13 5-322-16</inkml:trace>
  <inkml:trace contextRef="#ctx0" brushRef="#br0" timeOffset="56154.7499">5028 10871 352 0,'0'0'63'15,"0"0"-24"-15,0 0 42 16,0 0-9-16,0 0-14 0,0 0-15 16,-89-42 25-16,84 37-7 15,1 3 8-15,4-1-36 16,0 3-33-16,6-2-4 15,16 2 3-15,5 0 1 16,12 0-1-16,6 0 1 16,5 9 0-16,4-1 1 15,6 4-1-15,-2-3 1 16,2 1 0-16,7-2-1 16,9 4 1-16,19 4-1 15,29 1 7-15,6 3-6 16,-3-3 8-16,-8-4 4 15,-13-2-1-15,0 2 4 16,4-4 1-16,-1-1-10 16,0 1 6-16,-5 0 2 0,-1-1 3 15,2 1-10-15,-1 3 5 16,-4 0 0-16,-6 3 0 16,-2-1 13-16,-5-1 8 15,-1-1-10-15,2 0-7 16,-1-2 0-16,1 2-8 15,-14-3 4-15,-12 0-6 16,8 2 8-16,9 5-14 16,15 4 0-16,10 2 8 15,-8-2-8-15,-10-6 7 16,1-4 5-16,-2-4 11 16,4-5-12-16,1-1-5 15,-1 0 0-15,-1-5-5 0,-13-1 4 16,-14 0-5-1,-15 4 8-15,-2-1 1 0,6-3 4 16,5 0 1-16,6 1-1 16,-6-1 2-16,-1 0-1 15,-3 2-15-15,-1-2 6 16,-4 2-5-16,1-3 5 16,-2 2-4-16,1-2 0 15,-1 1 5-15,7-1-6 16,-2 0 8-16,3-1-8 15,4-1 0-15,-1 0 7 16,4 1 2-16,0-1-3 16,-1 1-1-16,1 1-5 15,1 2 5-15,1 1 3 0,3 2-3 16,0-2 4-16,3 1-4 16,0-1 1-16,1-2-1 15,-2 2 4-15,-3 0-9 16,-1 1 8-16,0 0-8 15,1 0 2-15,3 3-2 16,0 0 0-16,2 0 0 16,-1 0 0-16,7 0 0 15,13 0-1-15,22-2 16 16,33-5 24-16,10-1-10 16,-4-1-24-16,-13 1 3 15,-20 2-8-15,-1-2 5 16,-1-1-5-16,-3 2 6 0,-1 1-7 15,-1 0 1 1,-1 3 0-16,-1 1-1 0,0 2 2 16,-2-1-1-16,-8-1 6 15,-2 0-6-15,-1 2 2 16,-1 0 10-16,2 0-6 16,-1 0-1-16,3-4-4 15,-3-1 11-15,1 2-6 16,2-2 11-16,3 2-4 15,2 1 1-15,-4 0-6 16,1-3-1-16,-5 0-7 16,1-4 5-16,1 1-5 15,2-2 7-15,-3 0 5 16,1 0 3-16,-4-1-1 16,-2 1 1-16,1 0-5 0,-3-1 1 15,-3 2 3-15,-12 3-3 16,-13 1-4-16,-11 0 3 15,-4 3-10-15,10 0 9 16,7-3-1-16,9 0 5 16,-2 2-1-16,-1 0 3 15,-1 0-2-15,0 2-1 16,0-1-1-16,-1 1-5 16,-4-1 3-16,1 0 8 15,-5-3 4-15,0 0-4 0,-3 0-1 16,-4-2-8-16,1 0 0 15,-5 0 3-15,-3-1-3 16,-5-1 0-16,-6 1-8 16,-8-1 14-16,-4 3 6 15,-7 0 1-15,-4 1 2 16,-6 5-4-16,-2-3-2 16,-1 1-5-16,-1 2-7 15,0 0-4-15,0 0-1 16,-1 0-1-16,-20 0-28 15,-55 0-83-15,0 0-137 16,-16 0-413-16</inkml:trace>
  <inkml:trace contextRef="#ctx0" brushRef="#br0" timeOffset="79476.1006">16294 12968 696 0,'0'0'232'15,"0"0"-95"-15,0 0 7 0,0 0-23 16,-98 0-28-16,60 3-22 15,-1 6 2-15,-3-2-10 16,1 3-15-16,1 2 11 16,4-2 0-16,5 0-15 15,6 2-2-15,4 0-8 16,7 0-5-16,5 7-13 16,6 5-10-16,3 10 7 15,0 9 12-15,15 9 12 16,5 8 10-16,6 3-9 15,6 12-1-15,4 12-12 16,4 14 10-16,0 6-4 16,-7-3-2-16,-6-7-7 15,-8-5 1-15,-1 2-2 16,-4 3 1-16,-3 5-2 16,-3-2-3-16,-2-2-5 0,0-4 0 15,0-1-1-15,1 0-3 16,2-1 13-16,-1-16-6 15,-2-11 3-15,4 3-6 16,-1 7-3-16,-1-2 0 16,0-1-8-16,-5-21 7 15,-3-9-7-15,0 17-1 16,0 19 1-16,0 20 1 16,-3-7-2-16,-5-21 1 15,3-19-1-15,-1-15 1 16,3 7 0-16,0 4 0 15,0 1 1-15,3-1-1 0,0-5 0 16,0-5-1-16,0-1 1 16,0-4 0-16,5 1-1 15,-1-3 0-15,1 0 1 16,1-1 0-16,1-4-1 16,-1 0 1-16,0-1 0 15,0-7 0-15,-2 0 8 16,2-3-8-16,-1-2 10 15,-2 0-10-15,4-5 5 16,1 3-5-16,2-3 1 16,1-2 4-16,3 2 0 15,1-3 1-15,8-3 2 16,2-1-9-16,5 0 12 0,6-1-10 16,1-12 5-1,5-2-6-15,1-4 0 0,2 0-1 16,-1 2 1-16,0 0-1 15,-7 5-9-15,-3-1-5 16,-10 7-2-16,-3 0-9 16,-7 2 2-16,-6 1 3 15,-2 2-12-15,-3 0-8 16,0-2-22-16,-3-10-64 16,0 2-98-16,0-8-321 0</inkml:trace>
  <inkml:trace contextRef="#ctx0" brushRef="#br0" timeOffset="80565.1404">17228 12969 195 0,'0'0'799'16,"0"0"-632"-16,0 0 14 16,0 0 42-16,-81-72-78 15,51 66-13-15,-2 6-47 16,-6 0-47-16,1 10-13 16,1 11 6-16,6 5 2 15,7 6-14-15,8 0-9 16,14 2-3-16,1-1-7 15,14 3-1-15,16-3 0 16,4-2-33-16,4-5-46 16,-2-6-16-16,-6-9 1 15,-7-10 9-15,-5-1 16 16,-7-5 34-16,-5-14 36 0,-5-3 1 16,0-2 25-16,-1 2 17 15,0 3 11-15,0 6 11 16,0 6-2-16,6 7-31 15,-1 0-31-15,10 17-1 16,4 8 22-16,3 9 8 16,0 6-7-16,0-1-5 15,-6 0-5-15,-5-5-3 16,-4-6 8-16,-5-9 5 16,-1-6 5-16,-1-8 9 0,0-5 13 15,0-2 10 1,-9-18-32-16,0-7-20 0,-1-7-8 15,4-2-8-15,6 3-18 16,0 5-30-16,4 8-49 16,25 14-76-16,-5 2-175 15,2 4-285-15</inkml:trace>
  <inkml:trace contextRef="#ctx0" brushRef="#br0" timeOffset="80778.9187">17476 13230 1175 0,'0'0'363'0,"0"0"-114"15,0 0-89-15,0 0-4 0,0 0-4 16,-5 72-44-16,8-45-42 16,6-1-31-16,0 2-20 15,0-5-14-15,0-3-1 16,0-7-56-16,-2-12-135 15,-1-1-321-15,-3-2-516 0</inkml:trace>
  <inkml:trace contextRef="#ctx0" brushRef="#br0" timeOffset="81883.2009">17344 12505 608 0,'0'0'238'16,"0"0"-25"-16,0 0-22 15,0 0 10-15,0 0-50 16,0 0-47-16,0 0-52 16,2-54-22-16,14 44-8 15,4 3 1-15,0 1-8 16,2 1-4-16,1 4-3 15,1 1 0-15,-2 0-7 0,-2 7 0 16,-2 7 0-16,-6 4 0 16,-2 6 9-16,-5 6 30 15,-5 3-10-15,0 6-9 16,-3 3 10-16,-8 0-4 16,-1-1 3-16,3-5-1 15,-1-4 9-15,4-5-11 16,3-7-6-16,3-8-8 15,0-4 2-15,3-1 8 16,15-6 25-16,6-1 20 16,6 0-8-16,4-5-21 15,2-8-15-15,-2-3-18 16,2-1 0-16,0 0-5 16,1 2 0-16,-1 1-1 0,-4 7-18 15,6 7-84-15,-10 8-158 16,-6 8-364-16</inkml:trace>
  <inkml:trace contextRef="#ctx0" brushRef="#br0" timeOffset="84550.5331">17413 14163 204 0,'0'0'398'16,"0"0"-169"-16,0 0-50 15,0 0 31-15,-49-72-10 0,28 57-57 16,-4 1-30-16,-2 6-11 16,-3 5-45-16,-3 3-19 15,3 5-16-15,2 13-3 16,4 8-1-16,9 6-9 16,9 2-9-16,6 4 0 15,3-1 0-15,18-3-9 16,7-4 8-16,4-5-24 15,-1-10-21-15,-1-5-24 16,-6-8-6-16,-5-2 28 16,-7-10 28-16,-4-10 20 15,-4-7 7-15,-4-4 15 16,0-2 7-16,0 1 13 16,0 5 11-16,-4 7-2 15,2 10 3-15,2 9 3 0,0 1-36 16,2 24-20-16,18 25 21 15,3 4 38-15,-1 12-7 16,-2 1-20-16,-3-12-8 16,-5 1-8-16,0-12-6 15,-6-11-4-15,-3-10-5 16,0-10 6-16,-3-7-7 16,0-5 12-16,0-1 23 15,-2-17-5-15,-9-13-31 16,-4-5 0-16,0-7-32 15,2 1-39-15,6 4-46 16,7 7-54-16,8 7-77 0,11 9-315 16,1 6-287-16</inkml:trace>
  <inkml:trace contextRef="#ctx0" brushRef="#br0" timeOffset="84912.0484">17601 14451 864 0,'0'0'486'15,"0"0"-336"-15,0 0-56 16,0 0 40-16,0 0-20 16,0 0-49-16,0 0-43 0,36-12 7 15,-18 10-13-15,-3-1-3 16,-2 3-5-16,-4 0-8 15,-4 3 1-15,-2 15 13 16,-3 7 40-16,0 7-14 16,-3 2-15-16,-10 4 13 15,1 1 4-15,1-5-1 16,3-6-10-16,2-8-9 16,5-8-11-16,1-7 2 15,0-5-12-15,7 0 0 16,12-14 33-16,4-9-34 15,4-4-14-15,6-20-84 16,-8 6-145-16,-6 0-363 0</inkml:trace>
  <inkml:trace contextRef="#ctx0" brushRef="#br0" timeOffset="85322.4434">17659 13789 925 0,'0'0'266'16,"0"0"-109"-16,0 0-9 15,0 0-48-15,0 0 1 16,94-24-36-16,-77 24-27 0,-2 11-1 15,-5 4 14-15,-5 4 28 16,-1 8-9 0,-4 2-14-16,0 5-7 0,-5 2 5 15,-8 0 10-15,1 0-1 16,3-4-9-16,0-3-13 16,5-7 7-16,4-6-7 15,0-5-11-15,3-6 1 16,16-5 2-16,6 0 19 15,8-10-3-15,5-7-14 0,6-6-34 16,-1-3 1 0,0 2-2-16,2 2-51 0,4 10-82 15,-13 7-193 1,-15 5-702-16</inkml:trace>
  <inkml:trace contextRef="#ctx0" brushRef="#br0" timeOffset="86770.1991">16885 15670 614 0,'0'0'367'16,"0"0"-115"-16,0 0-104 16,0 0 0-16,0 0-38 15,0 0 26-15,49 117-3 0,-17-61 22 16,9 4-59-16,1 3-28 15,6-4-18-15,-2-5-8 16,3-7-22-16,-5-8-8 16,-6-13-10-16,-9-6-1 15,-8-6 0-15,-10-9 6 16,-6-5-6-16,-5 0 16 16,0-22-1-16,-22-24-16 15,-18-25-8-15,-16-28-8 16,1 3-11-16,13 19 5 15,14 21 3-15,21 24 18 16,4-1 0-16,3-5 0 16,10-2-11-16,19 4 11 15,12 2 1-15,10 3 1 0,9 3-1 16,5 4 0-16,0 4 0 16,0 6 1-16,-7 5 0 15,-8 2-1-15,-12 7-47 16,-8 0-97-16,-18 20-98 15,-8 6-265-15,-4 1-29 0</inkml:trace>
  <inkml:trace contextRef="#ctx0" brushRef="#br0" timeOffset="87156.0453">17356 15775 1043 0,'0'0'314'0,"0"0"-160"16,0 0-32-16,0 0 21 15,0 0-52-15,0 0-18 16,90-31-44-16,-71 31-13 16,-6 0-5-16,-2 8-10 15,-5 9 12-15,-5 7 50 16,-1 6-16-16,0 4-19 15,-7 3-4-15,-4-1 13 16,2 0 8-16,2-7 0 16,3-7 4-16,-1-7-2 0,5-6-10 15,0-6-10-15,0-3-2 16,15 0 5-16,6-3 19 16,7-11-9-16,4-4-26 15,5-2-6-15,-4 0-8 16,0 1-44-16,-5 0-66 15,2-9-110-15,-5 5-311 16,-11 0-901-16</inkml:trace>
  <inkml:trace contextRef="#ctx0" brushRef="#br0" timeOffset="87801.9038">18094 15450 707 0,'0'0'276'16,"0"0"-55"-16,0 0 55 0,0 0-70 16,0 0-58-16,-89-30-40 15,62 30-46-15,0 12-30 16,1 4-3-16,3 4 14 16,8 2-14-16,5 1-17 15,10 0-11-15,0 0 0 16,12 1-1-16,7-4-1 15,5-5-8-15,1-5-29 16,1-8-27-16,-4-2 3 16,-2-2 34-16,-6-15 20 15,-3-4 7-15,-3-3 0 16,-6 0 1-16,0 2 12 16,-2 6 35-16,0 9 17 0,0 4 12 15,4 3-27 1,4 10-33-16,4 16-5 0,10 13 45 15,3 7 3 1,2 8-24-16,-2 2 10 0,-5 2-12 16,-4-1-7-16,-5-6-9 15,-7-5-4-15,-2-11-6 16,-2-12-6-16,0-8 5 16,0-13 5-16,0-2 16 15,-5-12 28-15,-7-15-32 16,-1-6-23-16,4-4 0 15,5 1-37-15,4 6-41 16,0 4-43-16,16 1-47 16,2 5-150-16,-3 6-353 0</inkml:trace>
  <inkml:trace contextRef="#ctx0" brushRef="#br0" timeOffset="87996.2923">18342 15718 1077 0,'0'0'326'0,"0"0"-93"0,0 0 11 16,20 72-8-16,-7-41-101 15,1 0-61-15,0 1-38 16,-2 0-23-16,3-6-13 16,-3-2-7-16,2-9-97 15,8-15-174-15,-1 0-331 16,-5-20-621-16</inkml:trace>
  <inkml:trace contextRef="#ctx0" brushRef="#br0" timeOffset="88477.3654">18508 15400 1011 0,'0'0'482'0,"0"0"-301"15,0 0-51-15,0 0 37 16,0 0-66-16,0 0-35 15,-91 26-23-15,80-2-5 16,5 4-19-16,5 2-7 16,1-1-12-16,1-1 0 15,11-7-2-15,5-6-34 16,-1-8-39-16,2-7-33 0,-1 0 40 16,-4-15 37-16,-3-8 18 15,-2-4 12-15,-5 0 1 16,-2 1 9-16,-1 4 53 15,0 7 40-15,0 7 10 16,0 8-30-16,0 0-47 16,8 20-26-16,2 15 9 15,4 10 16-15,4 13 0 16,-1 5 6-16,-2 3 5 16,-4-3-8-16,-1-5-11 15,-5-8-17-15,-1-15 0 16,-2-12-8-16,-2-14 0 15,0-9 9-15,0-4 13 0,0-25 0 16,-2-11-17 0,-5-9-5-16,0-5-1 0,5 4-30 15,2 6-24-15,0 10-33 16,12 8-41-16,17 6-62 16,0 7-123-16,-4 5-354 0</inkml:trace>
  <inkml:trace contextRef="#ctx0" brushRef="#br0" timeOffset="88778.7804">18794 15676 1128 0,'0'0'305'15,"0"0"-164"-15,0 0-15 0,0 0 30 16,0 0-57-16,0 0-46 15,82-7 0-15,-65 9 10 16,-4 14-4-16,-4 6 16 16,-5 7-15-16,-2 5-7 15,-2 4-9-15,0-1 2 16,0-3-11-16,0-4-7 16,0-5-1-16,7-9-13 15,7-7-3-15,7-9-2 16,9 0-9-16,6-24-9 15,20-41-88-15,-7 4-147 16,-10-6-602-16</inkml:trace>
  <inkml:trace contextRef="#ctx0" brushRef="#br0" timeOffset="89872.8793">18177 12762 755 0,'0'0'160'0,"0"0"-62"16,104-72 28-16,-18 31 16 15,29-3-16-15,18 3-52 16,-3 6-27-16,-11 11-11 16,-17 10-16-16,-5 4-4 15,-18 4-10-15,-16 6 2 16,-15 0 0-16,-4 0 7 16,2 5 17-16,3 10 26 15,1 8 11-15,-9 12-3 0,-5 21 4 16,-3 32 8-16,-2 34 1 15,-1 24 2-15,-4 10-7 16,2 3-17-16,5 0-9 16,4 14-11-16,-1 6-8 15,1 5-6-15,-4 1-10 16,-2-5-1-16,-1-6 7 16,-6-1 11-16,-4-11-6 15,-7-10-4-15,-12-7 7 16,-1-12-1-16,-7-5-6 15,-13-7-6-15,1-3 5 0,-2-3 1 16,2-1 2 0,4-3-10-16,0-7-11 15,3-7 11-15,0-8-10 16,3-7 7-16,1-14-8 0,1-10 1 16,1-12 5-16,0-3-1 15,0 7-5-15,-1 3 5 16,-4 4 5-16,4-2 3 15,1-6 3-15,1-3-1 16,1-7-7-16,1-3-7 16,0-7 4-16,0-5-5 15,3-4 0-15,-1-8-1 16,-2-5 2-16,0-4 5 16,-8-3 5-16,-8-5 0 15,-11-17-6-15,-9-6-5 16,-13-3 0-16,-8-3 0 0,-19 6 0 15,-22 9-1-15,10 11 0 16,13 7-1-16,18 1 1 16,24 0 0-16,3 2 1 15,1 5-1-15,11-2 1 16,5 1-1-16,5-3-1 16,4 2-32-16,0-1-76 15,-1 3-75-15,2-3-143 16,-2 0-583-16</inkml:trace>
  <inkml:trace contextRef="#ctx0" brushRef="#br1" timeOffset="105769.0827">19052 10714 378 0,'0'0'385'0,"0"0"-204"0,0 0-10 15,-116-4-8-15,77 12 7 16,0 12-18-16,-2 6-45 16,3 12-8-16,5 6-26 15,8 3-8-15,8 6-21 16,12-2-2-16,5-1-20 16,9-7-9-16,17-6-1 15,7-5-3-15,9-9 11 16,6-11-9-16,-1-9 6 15,6-3-15-15,-5-12 16 16,-1-11-4-16,-5-7-13 16,-5-5 0-16,-7-5 5 15,-7-3-6-15,-7-6 1 0,-9 2-2 16,-7-2 1-16,-3 4 0 16,-19 6-12-16,-8 8-22 15,-7 9-43-15,-3 10-44 16,-11 12-106-16,9 0-258 15,12 1-414-15</inkml:trace>
  <inkml:trace contextRef="#ctx0" brushRef="#br1" timeOffset="106541.5019">19151 10573 74 0,'0'0'65'0,"0"0"-18"15,0 0-12-15,0 0-2 16,0 0 5-16,0 0 37 15,0 0 10-15,-2-38 20 0,2 37 3 16,0-1-1-16,0 1-16 16,0-2 6-16,0 0-16 15,0 0 1-15,0 0-5 16,0-2-8-16,0 2 23 16,0 0-10-16,-1 3 11 15,1 0-27-15,-5 0-44 16,-1 11-22-16,-7 16 0 15,-6 12 19-15,-4 11 34 16,-4 7 21-16,-2 3-13 16,-1 4-5-16,0 0-8 15,-2 2-14-15,0-4-12 16,-3-5 22-16,-1-4-3 0,4-7-12 16,2-6-18-16,4-6-10 15,6-6 0-15,3-7 0 16,2-4-1-16,6-6-9 15,5-4-57-15,4-7-103 16,0 0-194-16,7-14-462 0</inkml:trace>
  <inkml:trace contextRef="#ctx0" brushRef="#br1" timeOffset="107141.5801">19656 10621 633 0,'0'0'166'16,"0"0"49"-16,0 0-18 15,0 0-28-15,-114 17 33 16,67 13 2-16,0 9-53 0,2 5-19 16,8 5-37-16,14 1-27 15,10-3-23-15,13-4-23 16,1-5-13-16,23-5-8 16,9-7 0-16,5-6-1 15,7-9-21-15,-1-6-86 16,12-5-102-16,-13-12-272 15,-8-2-121-15</inkml:trace>
  <inkml:trace contextRef="#ctx0" brushRef="#br1" timeOffset="107351.0176">19749 10816 880 0,'0'0'314'0,"0"0"7"15,0 0-174 1,0 0-19-16,0 0 18 0,-25 81-24 15,23-38-49-15,2 1-33 16,0 1-22-16,0-1-9 16,3 0-8-16,2-4-1 15,-4-3-50-15,-1-5-104 16,0-6-150-16,0-9-42 16,0-14-664-16</inkml:trace>
  <inkml:trace contextRef="#ctx0" brushRef="#br1" timeOffset="107582.1696">19749 10830 791 0,'0'0'174'0,"0"0"-59"16,0 0-44 0,85-27 26-16,-52 27 12 0,-2 0-57 15,-1 0-16-15,-9 7-12 16,-5 2-11-16,-8 4-13 15,-8-1 0-15,0 4 13 16,-21-1 8-16,-11 1 12 16,-6-1-7-16,-4-3-26 15,0-2-23-15,3-10-89 16,14 0-100-16,8 0-354 0</inkml:trace>
  <inkml:trace contextRef="#ctx0" brushRef="#br1" timeOffset="107847.4155">20065 10585 1145 0,'0'0'225'0,"0"0"-86"15,84 30 4-15,-40 2 15 16,2 6-55-16,1 7-7 15,-8 5 6-15,-10 2-47 16,-15-1-18-16,-14 2-21 16,-8-3 0-16,-26-3-5 15,-15-4 0-15,-8-9-11 0,0-9-41 16,-7-20-101-16,17-5-161 16,15-4-649-16</inkml:trace>
  <inkml:trace contextRef="#ctx0" brushRef="#br1" timeOffset="108211.0368">20750 10096 1071 0,'0'0'333'0,"0"0"18"16,0 0-133-16,0 0-76 16,0 0-2-16,0 0 4 15,-32 86-46-15,23-42-31 16,5 4-16-16,0 2-14 15,4-2-18-15,-2 2-10 16,1-5-8-16,-2-2-1 16,-2-8-29-16,0-10-71 15,1-6-69-15,-6-18-116 16,2-1-303-16,1-5-530 0</inkml:trace>
  <inkml:trace contextRef="#ctx0" brushRef="#br1" timeOffset="108421.0561">20483 10168 1048 0,'0'0'319'0,"0"0"-116"16,0 0-46-16,97-17 20 0,-41 13-42 15,6-1-62 1,1-2-31-16,3-2-29 15,-5-2-6-15,-7 2-7 0,6-10-42 16,-14 4-152-16,-12 0-444 16</inkml:trace>
  <inkml:trace contextRef="#ctx0" brushRef="#br1" timeOffset="109752.3643">21601 10720 704 0,'0'0'195'0,"0"0"26"16,0 0 6-16,0 0-32 0,-83-28-61 15,46 29-37 1,-5 16 12-16,-1 11-8 0,4 9-24 16,6 10-13-16,14 4-7 15,10 6-1-15,9-1-4 16,6 1-21-16,19-4-6 16,11-9-13-16,11-8 0 15,8-12-11-15,4-10 14 16,-1-11-3-16,-3-3-3 15,-9-13-3-15,-10-12-5 16,-11-10 7-16,-11-5-8 16,-12-7-9-16,-2-4-9 15,-19-2-6-15,-10 1-8 16,-7 6-16-16,-5 10 0 16,3 10-14-16,5 11-36 15,8 10-44-15,10 5-81 16,7 10-141-16,8 3-145 0</inkml:trace>
  <inkml:trace contextRef="#ctx0" brushRef="#br1" timeOffset="110000.8692">21653 10592 874 0,'0'0'208'0,"0"0"46"15,0 0-80-15,0 0-74 16,0 0 93-16,-88 143-25 0,50-39-48 16,-2 9-14-1,7-5 1-15,6-11-42 0,9-16-34 16,2-15-15-16,7-15-14 16,4-13-2-16,5-9-25 15,0-6-106-15,9-5-123 16,7-16-499-16</inkml:trace>
  <inkml:trace contextRef="#ctx0" brushRef="#br1" timeOffset="110421.2628">22472 10551 854 0,'0'0'246'16,"0"0"19"-16,0 0-46 16,-86 0-13-16,40 28-35 0,-14 27-39 15,-5 26 11 1,5 26-25-16,16 7-35 0,28-7-13 16,16-14-30-16,18-25-18 15,10-17-13-15,4-17-7 16,7-9-2-16,25-4 0 15,24-12-1-15,1-9-67 16,8-19-123-16,-29-14-177 16,-29-4-481-16</inkml:trace>
  <inkml:trace contextRef="#ctx0" brushRef="#br1" timeOffset="110910.1103">22795 10740 1144 0,'0'0'217'0,"0"0"-8"0,0 0-34 15,-91-47-18-15,60 41-32 16,2 6-50-16,4 0-41 16,5 17-16-16,4 9-8 15,5 4-4-15,10 3-1 16,1-2-5-16,3-2 0 15,12-2 0-15,6-6-12 16,3-8-27-16,-1-9-4 16,1-4-6-16,-3-7 15 15,0-11 7-15,-3-6 26 16,-6-3-4-16,-3-1 5 0,-6 3 23 16,-1 9 46-1,-2 5 25-15,0 11-14 0,0 5-74 16,-5 22 4-16,-4 15 17 15,1 15 33-15,4 7-15 16,4 4-16-16,0-3 20 16,0-1-4-16,1-8-24 15,1-11-20-15,-2-13 0 16,0-12 1-16,0-12-1 16,0-8 18-16,0-4 12 15,4-20-19-15,2-11-12 16,3-11-44-16,3-9-43 0,2-6-77 15,16-4-80 1,-5 12-101-16,1 14-238 0</inkml:trace>
  <inkml:trace contextRef="#ctx0" brushRef="#br1" timeOffset="111212.0358">23017 10532 1066 0,'0'0'289'0,"0"0"-200"0,0 0 62 15,112 119 55-15,-47-38-10 16,2 21-70-16,-8 6-36 15,-25-7-25-15,-30-12-19 16,-21-10-16-16,-43-1-16 16,-32-3-13-16,-29-4-1 15,-21-5-31-15,-21-10-87 16,37-17-104-16,12-20-502 0</inkml:trace>
  <inkml:trace contextRef="#ctx0" brushRef="#br1" timeOffset="112199.4695">20299 11558 952 0,'0'0'175'16,"0"0"-119"-16,0 0-4 16,0 0 122-16,114 46-20 0,-1-22-11 15,52-5-15 1,28-5-34-16,8-13-26 0,-11-1 5 16,-19-3-23-16,-5-6-19 15,-13 5-5-15,-12 1-4 16,-33 3-4-16,-33 0-6 15,-29 0-11-15,-16 0-1 16,-6 0-22-16,-3 0-51 16,-6 0-54-16,-15 0-68 15,-18 1-114-15,-12 6-95 16,-10-1-420-16</inkml:trace>
  <inkml:trace contextRef="#ctx0" brushRef="#br1" timeOffset="112428.6887">20596 11876 1237 0,'0'0'199'0,"0"0"-186"16,89 13 35-16,28-6 40 16,60 0 36-16,29-4 8 15,6-3-62-15,-20 0-26 16,-38 0-9-16,-18-5 6 15,-17 0-28-15,-29 0-1 16,-26 3-12-16,-9 2-40 16,-25 0-147-16,-9 0-379 0</inkml:trace>
  <inkml:trace contextRef="#ctx0" brushRef="#br1" timeOffset="113350.8411">20988 11060 449 0,'0'0'153'16,"0"0"-52"-16,0 0 49 15,0 0-24-15,0 0-65 16,0 0-11-16,0 0 0 15,0-4-17-15,0 4-11 16,0 0-1-16,-1 0 8 16,1 0-8-16,-2 0-1 15,1 0 2-15,-2 0-1 16,0 0-3-16,-1 1 5 16,2-1 0-16,1 0 12 0,1 0 1 15,0 0 8-15,0 0-9 16,0 0-21-16,0 0-14 15,3 0-8-15,2 0 7 16,-2 0-8-16,0 0-2 16,-3 0 3-16,0 3 2 15,0 1 6-15,0 0 1 16,0 1-1-16,-13 0-37 16,1 0-178-16,0-5-489 0</inkml:trace>
  <inkml:trace contextRef="#ctx0" brushRef="#br1" timeOffset="119777.4359">13787 12351 77 0,'0'0'915'15,"0"0"-624"-15,0 0-43 0,0 0-6 16,0 0-85-16,0 0-32 15,0 20-32-15,0 6 37 16,0 10-7-16,0 8-28 16,0 4-25-16,0 3-14 15,0 0-14-15,0-2-15 16,0-6-14-16,0-3-11 16,0-7-1-16,-2-4-1 15,1-6-12-15,-3-8-62 16,1-3-44-16,-2-7-76 15,-7-5-36-15,-1 0-171 16,-1-5-345-16</inkml:trace>
  <inkml:trace contextRef="#ctx0" brushRef="#br1" timeOffset="120123.1403">13208 12392 948 0,'0'0'258'16,"0"0"-57"-16,0 0-21 16,0 0-38-16,0 0-27 15,0 0-12-15,94-4 24 0,5-12-19 16,33-6-21-16,16-3-13 15,-6 0-24-15,-22 4-11 16,-33 7-7-16,-20 1-6 16,-20 5-7-16,-7 1-10 15,-3 0-8-15,-3 3 5 16,-5-1-5-16,-17 2-1 16,-12 3 0-16,-2 5-83 15,-82 32-119-15,-1-1-171 16,-22 0-700-16</inkml:trace>
  <inkml:trace contextRef="#ctx0" brushRef="#br1" timeOffset="122082.0357">14397 14596 1001 0,'0'0'291'16,"0"0"-163"-16,0 0-98 16,0 0 33-16,0 0 28 15,0 0-13-15,0 0-35 16,9 2-9-16,-6-1 2 15,-3 1-15-15,0-2-11 16,0 3 5-16,0-3 1 16,0 4-7-16,0-1 5 0,0-2 5 15,-3 0-1-15,1 1 11 16,1-2 9-16,1 0-5 16,0 0-6-16,0 0-2 15,0 0-1-15,0 0-8 16,4-3-15-16,1 0 7 15,-1 2-8-15,2 0 1 16,-3 1-1-16,2 0 0 16,-4 0-8-16,2 0 2 15,-3 9-7-15,-13 23-47 16,-13-1-228-16,-13 1-755 0</inkml:trace>
  <inkml:trace contextRef="#ctx0" brushRef="#br1" timeOffset="155072.7098">5167 7393 925 0,'0'0'187'0,"0"0"-38"16,0 0-30-16,36-87-8 0,-9 60-16 15,4 2-27-15,-1 6-24 16,3 4-10-16,-6 8-14 16,-5 7-4-16,-4 7-15 15,-9 19 0-15,-9 10 33 16,0 10 51-16,-15 6-15 16,-12 4-26-16,-6 3-15 15,-1-6-8-15,4-6-9 16,9-10-3-16,11-9 1 15,5-11-10-15,5-9 0 16,6-8-16-16,15 0-17 16,15-11 4-16,7-12-35 15,29-25-103-15,-8 4-162 0,-9 4-6 0</inkml:trace>
  <inkml:trace contextRef="#ctx0" brushRef="#br1" timeOffset="155664.8786">5653 7190 763 0,'0'0'218'0,"0"0"-140"16,0 0-56-16,0 0 101 16,8 82 23-16,-2-46-14 15,-2 1-40-15,-3 1-25 16,-1-4-31-16,0-4-8 0,0-4-16 15,0-9-10-15,0-7 4 16,0-6 0-16,0-4 13 16,0 0 16-16,0 0 32 15,0-7 8-15,4-3-42 16,6 1-32-16,2 0 0 16,6 1-1-16,7 1 1 15,1 3 11-15,9-1-2 16,0-1-4-16,-1-1 0 15,-2-1 5-15,-4-3-5 0,-6-4 0 16,-5-3 5 0,-8-5 0-16,-5-6-4 0,-4-3 0 15,-3-7-5 1,-15-3 8-16,-9-5-9 0,-7-1 9 16,-5 2-9-16,-1 7 11 15,0 4 14-15,1 9 5 16,6 8 0-16,-1 6-3 15,11 7-3-15,1 5-17 16,3 8-8-16,7 12-1 16,4 10 0-16,5 4 1 15,3 2 0-15,0 0 0 16,17-7 0-16,5-2 2 16,3-8 5-16,5-7 9 15,0-6 1-15,3-4-4 0,0-2-4 16,-1-6-9-16,0-8 0 15,-2-3-33-15,-9 0-97 16,-5 5-133-16,-16 3-497 0</inkml:trace>
  <inkml:trace contextRef="#ctx0" brushRef="#br1" timeOffset="157669.0382">11693 12093 364 0,'0'0'179'0,"0"0"-47"15,0 0 43-15,3 84-61 16,-3-52-47-16,0-1 1 16,0 0-16-16,0-3-16 15,-9-2 6-15,0-7 7 16,-3-5 8-16,3-6 18 16,0-3 21-16,2-5 17 15,-3 0 11-15,2-15-24 16,2-6-51-16,0-9-15 15,4-4 15-15,2-4 6 16,2-1-35-16,12 5-3 0,7 3 9 16,6 7 4-1,2 11-7-15,2 9 1 0,0 4-9 16,-1 13-5-16,-2 12 9 16,-3 9-19-16,-6 0 13 15,0 2-7-15,-8 0-6 16,2-3 0-16,-5-3-14 15,-4-5-73-15,1-6-37 16,-4-1-140-16,-1-8-127 16,0-6-282-16</inkml:trace>
  <inkml:trace contextRef="#ctx0" brushRef="#br1" timeOffset="158324.9117">12206 11925 819 0,'0'0'221'16,"0"0"-115"-16,0 0-61 16,0 0 81-16,0 0 22 15,7 93-42-15,-2-53-46 16,-1-1 4-16,-1 1-3 15,-1-4-20-15,-2-3-19 16,1-6-15-16,-1-8 3 16,0-5-9-16,2-8 1 15,-1-5 9-15,1-1 16 0,2-4 43 16,-3-10-33 0,3-1-21-16,2-2 0 0,1 1 7 15,5 3-4-15,1 4-8 16,5 3 0-16,2 3 1 15,4 3 1-15,1 0-4 16,2 0-7-16,-2 0 4 16,-2 0-5-16,-1 0 0 15,-3 0 1-15,-4-8 6 16,0-5-2-16,-4-5-5 16,-4-7 8-16,-4-7-8 15,-3-4-1-15,-1-5-1 0,-16-3-5 16,-7 1 5-16,-4-1 1 15,-3 5-1-15,-1 6 0 16,-1 6 1-16,2 5 5 16,1 6-3-16,1 6 14 15,6 7 13-15,3 3 7 16,3 3-26-16,6 16-9 16,2 8-1-16,7 4 0 15,2 3 1-15,1-1 0 16,17 1 4-16,2-7-4 15,5-5 1-15,2-5-1 16,1-5 7-16,2-3-8 16,-2-6-8-16,2-2-71 0,6-1-75 15,-3 0-145 1,-8 0-351-16</inkml:trace>
  <inkml:trace contextRef="#ctx0" brushRef="#br1" timeOffset="158743.899">12151 12637 697 0,'0'0'241'0,"0"0"-51"16,0 0-34-16,0 0 25 15,0 0 11-15,0 0-55 16,0 0-15-16,34-11-28 16,8-5 8-16,9-3-40 15,8-5-16-15,2-1-21 0,-1-2-16 16,-4 3-9-16,-6 1 0 16,-6 5-48-1,-5 4-101-15,-10 6-153 0,-17 5-383 16</inkml:trace>
  <inkml:trace contextRef="#ctx0" brushRef="#br1" timeOffset="158932.818">12258 12850 1035 0,'0'0'227'0,"0"0"-168"16,0 0 56-16,96-29 59 15,-40 4-43-15,7-5-46 16,1 2-48-16,-3 5-37 0,-2 15-68 16,-18 8-268-16,-21 0-711 15</inkml:trace>
  <inkml:trace contextRef="#ctx0" brushRef="#br1" timeOffset="187221.9395">9785 15911 74 0,'24'106'36'16,"12"8"-36"-16,4-22-32 16,0-21-5-16,0-15 37 15,-4-14 26-15,2-6-6 16,24 9-3-16,37 7-17 16,-9-7-1-16,-3-9-77 0</inkml:trace>
  <inkml:trace contextRef="#ctx0" brushRef="#br1" timeOffset="188635.7316">21166 14071 1605 0,'0'0'219'0,"0"0"-219"0,0 0-114 15,0 0 28-15,0 0 29 16,112-26-175-16,-81 17-270 0</inkml:trace>
  <inkml:trace contextRef="#ctx0" brushRef="#br1" timeOffset="188780.3879">21133 14322 1169 0,'0'0'259'15,"0"0"-215"-15,0 0-44 16,94-20-8-16,-2-17 7 15,28-21-85-15,-16 5-158 16,-19 3-515-16</inkml:trace>
  <inkml:trace contextRef="#ctx0" brushRef="#br1" timeOffset="188978.7533">21815 13491 1807 0,'0'0'303'16,"0"0"-243"-16,0 0-60 16,121 92 0-16,-53-18 1 15,-10 24 6-15,-24 8-6 16,-34-3-1-16,-46-11-92 16,-9-35-132-16,-12-13-386 0</inkml:trace>
  <inkml:trace contextRef="#ctx0" brushRef="#br1" timeOffset="189934.0735">20949 13714 1045 0,'0'0'304'16,"0"0"-206"-16,0 0-18 15,0 0 80-15,83-27 4 16,-40-1-81-16,3-8-15 16,3-9-10-16,-2-8-3 0,-3-16-7 15,-9-18-18 1,-19-28 10-16,-16-11-5 0,-15-2-16 16,-22 0-5-1,-14 11-13-15,-8 2 6 0,-12 1-6 16,-16 2-1-16,-14 1 1 15,-18 1-1-15,-22 2-1 16,-12 7 0-16,-8 6 0 16,-1 11-5-16,5 9 6 15,8 7 0-15,5 14 0 16,0 8-1-16,4 14-5 16,4 9 5-16,10 9-5 15,12 4 6-15,7 3 2 16,2 3-2-16,-1 3 1 15,2 1-1-15,2 0 0 0,3 0 0 16,7 0-1-16,18 1 1 16,16-1 0-16,13 0 0 15,8 0 1-15,-2 0 0 16,0-3 0-16,-1-3 1 16,12-3 4-16,9 2-5 15,6-1 5-15,5 2-6 16,3-2 0-16,2 1 0 15,1 0-1-15,2-1-27 16,0-3-59-16,9-5-91 16,24-13-97-16,-2 3-261 15,-1-1-149-15</inkml:trace>
  <inkml:trace contextRef="#ctx0" brushRef="#br1" timeOffset="190327.3617">18054 10899 1292 0,'0'0'152'16,"0"0"-88"-16,0 0 89 16,0 0-45-16,0 0 7 15,0 0-34-15,0 0-46 16,-62 15-10-16,38 23 14 15,-15 22 7-15,0 1-5 16,-5 6-10-16,0 0-6 16,8-11-3-16,4 6 2 0,6-6-5 15,13-3-3-15,12-4-7 16,1-6-3-16,25-2-4 16,19-7 11-16,27-6 15 15,29-13 0-15,20-12 17 16,-6-3-13-16,-28-12 4 15,-31-2-8-15,-19-3-5 16,1-3-22-16,1-2 9 16,-2 0-10-16,-11 5-37 15,-20 17-109-15,-5 0-203 16,-12 6-661-16</inkml:trace>
  <inkml:trace contextRef="#ctx0" brushRef="#br1" timeOffset="216890.7435">11250 12908 10 0,'0'0'55'0,"0"0"3"16,0 0-13-16,-93 10-30 15,70-6-15-15,-3 4-33 16,2 1-21-16,-9 3 41 15,6 1-4-15</inkml:trace>
  <inkml:trace contextRef="#ctx0" brushRef="#br1" timeOffset="217433.8098">10528 13816 75 0,'0'0'71'15,"0"0"-55"-15,43 106-16 16,-15-64 10-16,4-5 29 16,2-4-14-16,5-3-11 0,5-3-4 15,3-3 0-15,3-2-1 16,1-3 1-16,3-4 0 15,3-2-4-15,2-4 4 16,4-7-8-16,1-2 16 16,2 0 1-16,4-16 13 15,-2-4 27-15,0-2-27 16,-3-6-21-16,-2 0-9 16,-3-3-1-16,-5-4-1 15,-2-5 1-15,-6-8 6 16,2-13-1-16,-2-20-6 15,-9 5 0-15,-10 5-5 16,-11 8 4-16,-7 10 0 16,-4-10-1-16,-2-5-16 15,-4-1 2-15,0 1 7 0,-16 1-7 16,-11 3-24 0,-10 2 1-16,-9 7 14 0,-11 7 24 15,-16 7 1-15,-23 13 21 16,-17 20 18-16,-9 8-13 15,5 24-16-15,12 15-9 16,28-5-1-16,18-3-1 16,2 8-12-16,20-8-16 15,5-2-75-15</inkml:trace>
  <inkml:trace contextRef="#ctx0" brushRef="#br1" timeOffset="225678.1217">5303 8462 408 0,'0'0'123'0,"0"0"-8"15,0 0 3-15,0 0-8 16,0 0-4-16,0 0-33 16,-14-6-31-16,13 6-26 15,-1 0 0-15,-2 0 30 0,1 3-17 16,0 8-21-1,0 1-8-15,1 5 1 0,2 4 6 16,0 2-6-16,0 2 8 16,0 3 1-16,0 0 0 15,0 2-8-15,0-2-1 16,0 0 6-16,0-3-6 16,4 0 1-16,0 0-1 15,2-2 6-15,-2 0-6 16,2 3 0-16,0-3-1 15,-1 3 2-15,0-1-1 16,5 0 0-16,-4 2 0 0,-2-2 0 16,-1 1 0-1,2-2 0-15,-3-3 0 0,4-1-1 16,-2-2-1 0,3-1 0-16,-1-2 1 0,0 1-1 15,1-4-1-15,-1 1 2 16,2-2 0-16,-4 1 0 15,1-1 0-15,-2 0 0 16,3-2 0-16,-3 4 0 16,-3-2 0-16,0 0 0 15,0 3-1-15,0 0 0 16,0-2-9-16,0 0 0 16,0-2 1-16,0 0 9 0,0-1 0 15,0-4-1 1,0 0-7-16,0 2 7 0,0-3-5 15,0 1 5-15,0-1-1 16,0 0-6-16,0 1 7 16,4-4 0-16,1 2-11 15,1 0 12-15,4 0 12 16,-1 2 36-16,6-3-28 16,1 1-13-16,-2 0 0 15,7-2-6-15,-1 1 0 16,2-1 0-16,1 1 5 15,4-2-5-15,3 0 0 16,3 0 0-16,2 0 6 16,6-2-6-16,5-5 9 15,3-1 1-15,-1 0 2 0,3 2 1 16,-5-1-5-16,-3 3-9 16,-5 3 1-16,-1 1 0 15,-3 0-1-15,0 0 0 16,-1 3 0-16,-3 1 1 15,3 1 0-15,-3-2 0 16,0-1 0-16,2-1 8 16,-2-1-9-16,0 0 1 15,1-1 1-15,1-7-1 16,-1 0 0-16,0 2 0 16,1-4 0-16,-4 1 0 15,0-1-1-15,-1 0 0 16,-2 0 0-16,-2 3 2 0,-1-1-2 15,2 2 1 1,-3 3-1-16,-3-1 0 0,4 1-1 16,-4 3 1-16,2 0 0 15,-1 0 0-15,-1 0 0 16,1 0 0-16,-1 2 1 16,3 3-1-16,1 2 0 15,-1-2 0-15,-2 2 0 16,2-2 1-16,-1 0 0 15,-2-2 0-15,3 1 0 16,-2-3 0-16,1 2 0 16,0-1-1-16,0-2 2 15,-2 0-2-15,-1 0 1 16,-1 0 0-16,1 0 2 0,-3 0-2 16,4 0-1-16,-2 0 1 15,-1 0 0-15,0-5 0 16,0 0 0-16,-3 0 5 15,0 2-6-15,-4 1 0 16,0-1 1-16,-2 1-1 16,-3 0 1-16,0 2-1 15,-2 0 2-15,-1 0-1 16,0-3 0-16,0 3 7 0,0 0-8 16,0 0 0-1,0-2 7-15,0-1 4 0,0-1 19 16,0-6-8-1,-1 0-12-15,-9-6 0 0,4-3 3 16,-5-1-5-16,-2-4-1 16,1-2-6-16,-1-4 15 15,-2-2-2-15,4-2 7 16,-2 1 8-16,2-2-4 16,1 3-8-16,2 0-5 15,1 2-1-15,1-2-2 16,1 1 1-16,0 0 4 15,0 0 0-15,-1-1-5 16,0-2-8-16,-1 0 10 16,-2 0-10-16,0 2 6 15,-3 0-5-15,0 4 5 0,1 3 8 16,-2 2 15-16,1 1 4 16,-2 1-2-16,1 0-8 15,1-1-10-15,1-1 5 16,-2-1-11-16,3-3-1 15,-2-3-6-15,2 2 1 16,-1 0-1-16,-1-1 0 16,3 4 0-16,-1 0 2 15,-2 0-2-15,6 3 5 16,-2-1 0-16,1 2-4 16,1 2-2-16,0 1 1 0,0 4-1 15,0 3 1 1,-4 0 0-16,5 3 6 0,-2 0-1 15,-1 0 0 1,-2 2 0-16,0 0-5 0,-1 1 7 16,-1 1-6-16,-1-1-1 15,-1 2 0-15,1 0 0 16,-2 3 0-16,0 0-1 16,0 0-6-16,0 0 6 15,-3 0 5-15,2 6-5 16,-3 0 1-16,-4 2 0 15,1 1 0-15,-4 2 0 16,-2 1-1-16,-2-1 1 16,-1 0 1-16,-2-1-2 15,-1 1 0-15,1-2 0 16,1-1 0-16,1 1-1 0,1-2 1 16,2-1 0-16,0-1 0 15,-1-1 0 1,-2 2 1-16,4-2 0 0,-1 3-1 15,0 1 0-15,-1-1-1 16,1 3 1-16,0 1 0 16,-2 1-1-16,0 0 0 15,-4 0 0-15,-2 1 1 16,-5-1-1-16,1 1 0 16,0-1 1-16,0-1-1 15,10-1 0-15,0-2 1 16,3-2 0-16,5 0 0 15,3-2 0-15,0 0 0 0,2-1 0 16,2 0 1-16,-2-1-1 16,4 3 0-16,-3 0 1 15,2-2-1-15,-2 3 0 16,0-2 0-16,0 2 0 16,1-2 0-16,-4 2 0 15,1-2 0-15,0-1 0 16,2-2 1-16,1-1 0 15,0 0 1-15,3 0 8 16,3 0-3-16,0 0 4 16,3 0 14-16,2 0 10 15,1 0-14-15,0 0 1 0,0-1 0 16,1-1 6-16,1 2-4 16,1 0 1-16,-2 0-8 15,2 0-8 1,0 0-9-16,0 0 0 0,0 0-5 15,0 0-11-15,0 6-76 16,0 28-68-16,0-1-152 16,0 3-369-16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36:51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4628 5149 29 0,'0'0'107'0,"0"0"15"15,0 0-19-15,0 0 34 16,0 0-16-16,0 0-18 16,-7-13-37-16,4 13 18 15,3 0 30-15,0 0-35 16,-4 0-35-16,4 0-44 15,-3 0-6-15,3 9 6 16,0 4 23-16,0 8 3 16,0 4 5-16,10 6-5 15,1 5-3-15,1 3 6 0,2 4 0 16,2 4-8 0,-1 3 3-16,1 1 21 0,0 5 0 15,0 0-3-15,-2-1-3 16,0 1-11-16,-1-3-11 15,-4-2-7-15,-2-1 3 16,-1-1 5-16,0-5-8 16,-3 2-4-16,0-6 4 15,0 2-9-15,0-6 6 16,0-3-6-16,0-5 0 16,3-6 0-16,-3-2 6 15,0-6-6-15,0-3-1 16,-3 0 1-16,3-5-1 15,-2 1 1-15,1-2 0 16,-2 0 0-16,0 2 0 0,0 0 0 16,0 1 1-1,0 0-1-15,0 1 2 0,0 2 1 16,0-1-3-16,-3-1-1 16,0-1 2-16,1-1-1 15,1-2-1-15,1 0 0 16,0-2-15-16,0-1-14 15,3 1 0-15,6 0 29 16,10-1 4-16,4-2 14 16,7 0-1-16,8 0-2 15,6 0-8-15,6-7-6 16,5 1 0-16,8-1 1 0,16 0-1 16,21 0 0-1,15 1 0-15,6 2 0 16,-4 1 1-16,-6-1 12 0,-14 1-5 15,0 0 3-15,-4-3-3 16,-1-2-1-16,0-1-2 16,4-4-5-16,0-1 0 15,0 0 0-15,1-1 8 16,0 1-3-16,0-2-5 16,0 0 6-16,-2 2-6 15,-13 4 1-15,-16 0 5 16,-15 3-7-16,-3 2 7 15,8 0-7-15,8 2 1 16,8 1 0-16,-1 2 1 16,-2 0-1-16,0 0 5 0,-3 5-4 15,2 5 8 1,-4-3-9-16,2 3 5 0,-1-5 4 16,1 0-2-16,1 0 3 15,3-2-9-15,-2-3 10 16,2 0 1-16,-1 0 1 15,-1 0 13-15,-4-9-7 16,3-2-5-16,-4 0-3 16,1-3-2-16,-4 2 0 15,-3-1-1-15,0 0 7 16,-3 4-1-16,-5-2-8 16,-3 5 0-16,-5 0 2 15,-4 1 0-15,-6 1 4 0,-5-1-7 16,-1 2 2-16,-4 1 0 15,-4-1-2-15,-3 0 1 16,-3 0 2-16,-1 0-3 16,-4 0 1-16,0-4 5 15,-3 0 10-15,0-7 3 16,-1-5-6-16,-2-9-13 16,0-10 1-16,-12-18-7 15,-15-23 0-15,-11-25-1 16,-5-11-10-16,1 7 10 15,5 11-5-15,7 27 5 16,5 19 1-16,3 12-1 16,-1 7 0-16,-2-3-6 0,-4-2 0 15,-7-2 6 1,6 3 1-16,-2 5 21 0,2 1-6 16,1 5-15-16,0 2 7 15,2 4-7-15,2 2 6 16,-2 1-6-16,2 2-1 15,-2 0 1-15,-3 5-15 16,-1 1 15-16,-5 1-9 16,-3 5 2-16,-7-1 1 15,-5 3-2-15,-9 0 7 16,-18 0 1-16,-15 6 0 16,5 3-1-16,12-1 1 15,7 1 0-15,13-1 0 16,-7 1 0-16,-10 3-1 0,-3 0 0 15,0-3 1-15,-2 1-7 16,-11 0 6-16,-14 1 1 16,-21 2-1-16,-7-2 1 15,3 0-1-15,7-4 0 16,12 0 0-16,-3 1 1 16,-4-1 0-16,-2 3 1 15,1-1-2-15,2 6 0 16,7-1-5-16,6-2 6 15,20-3 1-15,15-3-1 16,19-4 0-16,8 1 0 16,-9-3 9-16,1 0-9 15,-8 0 0-15,6 0 1 0,0 0 0 16,2 0 5 0,0-3-5-16,0-1-1 0,1 4 0 15,2 0 0-15,-1 0-2 16,5 0 1-16,2 0 1 15,3 0 0-15,4-3 0 16,2 0 0-16,3-1 8 16,6 1-8-16,2-2 1 15,4-1 0-15,3 1 10 16,2 0 4-16,-1 1 0 16,4 0-6-16,4 1 0 15,0 2 1-15,0 1 2 16,1-2-6-16,1 1 8 15,-1 1-6-15,2 0 1 16,-1 0 3-16,1 0-11 0,-2 0 9 16,2 0-9-1,0 0-1-15,0 0 0 0,0 0-11 16,0 0 2-16,0 0-25 16,0 6-81-16,0 8-229 15,0-3-337-15</inkml:trace>
  <inkml:trace contextRef="#ctx0" brushRef="#br0" timeOffset="5256.6388">3892 9763 28 0,'0'0'57'0,"0"0"7"15,0 0 2-15,0 0-38 16,0 0 12-16,103 0 25 15,-70 0-28-15,4 2-8 16,6 0 13-16,2 3-13 16,4-1-23-16,6 3 4 15,0 1-10-15,4 2 0 16,2 2-24-16,7 0-32 16,0 2-8-16,30 6 4 15,-15-4-51-15,-9-2-41 0</inkml:trace>
  <inkml:trace contextRef="#ctx0" brushRef="#br0" timeOffset="6408.584">20960 10251 209 0,'0'0'215'16,"0"0"-65"-16,0 0 21 16,0 0-30-16,0 0-43 15,0 0-14-15,0 0-32 16,-22 0-52-16,2 0-14 15,-7 0-212-15</inkml:trace>
  <inkml:trace contextRef="#ctx0" brushRef="#br0" timeOffset="8866.2169">5702 7572 54 0,'0'0'82'15,"0"0"-43"-15,0 0-31 16,0 0 13-16,-101-7-1 15,74 7-19-15,-5 0 6 16,2 0 1-16,-2 0 16 16,-2 0 9-16,0 0 11 15,-2 0-23-15,-1 10-21 16,-2 0-27-16,-16 9 14 16,10 0-58-16,3-2-180 0</inkml:trace>
  <inkml:trace contextRef="#ctx0" brushRef="#br0" timeOffset="16440.3852">3582 12482 16 0,'0'0'58'0,"0"0"-42"16,0 0-3-16,0 0 62 15,0 0-6-15,99-10 9 16,-75 10-29-16,3 0 17 16,3 0-12-16,4 0-21 15,2 0 13-15,6 0-7 16,2 0 7-16,6-2-1 16,5-1-15-16,3-3 5 0,3-2-2 15,2-2-11 1,3-3-2-16,0 0-1 0,3-1-6 15,0 0-6-15,0 3-6 16,-2 1 4-16,0 1 7 16,-6 5-12-16,0 2 0 15,-4 0-8-15,1 1 8 16,2 1 9-16,3-3-9 16,5-2 7-16,2 0-5 15,2-3-1-15,1-2 9 16,1-1-2-16,1-1 2 15,-5-1-10-15,2 2 9 16,-1 0-3-16,-1 0 8 16,0-1 5-16,1 2 7 15,-1 0 11-15,-2 2-18 16,-6-1-7-16,5 4 12 16,-5 0 11-16,-1 4-13 0,-2 1-11 15,-3 0 5-15,-2 0 0 16,-4 0 20-16,-3 0-20 15,-3 0 0-15,-2 0-1 16,0 0 4-16,3 1-8 16,-2 1 4-16,5-1-14 15,-3 1 6-15,2 3-7 16,2-2 1-16,1 2-1 16,2-1 0-16,-2 4 1 15,-3-2-1-15,0 4 1 0,-6 0-1 16,-4 1 0-1,-1 0 2-15,3 2 8 0,0 1 6 16,1-2-6-16,1 0-1 16,-2-2 2-16,2-1-2 15,2-2 0-15,-3-2-1 16,2-2 7-16,0-1-9 16,-2 0-5-16,-3-2 5 15,0 0-4-15,-4 0-2 16,-3 0 1-16,1 0-1 15,1 0 2-15,-4-3-2 16,5 2 0-16,-5 0 0 16,0-1 1-16,-3 1-1 15,-3-2 0-15,0 0 0 16,-5 1 1-16,-2-1-1 0,-5 1 1 16,-4 1-1-1,-3 0 1-15,-3-1 11 0,0-2 5 16,0-3 41-16,-3-5-33 15,-7-2-7-15,-6-6 2 16,-1-4 6-16,-1-1-7 16,-2-5-7-16,-2-2-11 15,0-4 1-15,1-5-1 16,-6-3 0-16,3-2 0 16,-3-2-1-16,-1 2 0 15,3 2-8-15,-2-2 8 16,3 6 0-16,-3 1 0 15,-2 0 1-15,-1-2 0 0,0 1-1 16,0 3 0 0,-2-1 0-16,2 5 1 0,1-1 0 15,-1 5 9-15,0 0-9 16,2 3-1-16,-4 1 0 16,-1 5 6-16,1 0-6 15,-3 1 1-15,0 3 9 16,-1 4 2-16,3 3-12 15,-4 1 0-15,2 1-1 16,-2 3-1-16,-6 3 2 16,-3 1 1-16,1 0-1 15,0 0 5-15,-4 0-3 16,0 0-4-16,-2 0-5 16,-3 0 7-16,-2 0 10 0,-4 0 0 15,-1 0-10-15,-1 0-7 16,0-2 6-16,1 2 1 15,0 0-1-15,0 0-4 16,-1 0 5-16,1 0 1 16,0 0-1-16,-3 0-1 15,-2 3 1-15,-4 0 0 16,-1 0-7-16,-2-1-4 16,2 1 6-16,3-3 5 15,4 0 6-15,4 0-5 16,0 0 1-16,1-5-1 15,2-1-1-15,-3 3-1 16,1-3-1-16,2 5-5 0,-1 0 7 16,2 1 0-1,1 0 1-15,-1 0-1 0,-2 0 1 16,-2 0-1-16,0 0 0 16,-2 0 0-16,-4 2 0 15,0 4-1-15,2-3 1 16,5-2 0-16,3-1 1 15,3 0-1-15,1 0 1 16,5 0 0-16,-2-2-1 16,3-3 0-16,-3 0 0 15,4 2 0-15,-3 1 0 0,-1 1 0 16,4 1 0 0,-4 0-1-16,4 1 0 0,-5 9 1 15,6-1-2 1,1 2-4-16,3 1 6 0,-1-2 0 15,0 1 0-15,-1-2 0 16,6 0 0-16,-1-1 0 16,4 0 0-16,3 1 0 15,3-1-1-15,2 0 0 16,1-2 1-16,0 2 0 16,2-1 0-16,1 0 0 15,-3 2 0-15,5-1 0 16,2 2-1-16,1 2-9 15,2-1 10-15,1 3-1 16,1 3 0-16,-1 2 0 0,1 4-1 16,3 2 1-1,-3 4 0-15,6 3 0 0,4 4-2 16,2 1 2-16,0 3 0 16,2-1-7-16,11 2 7 15,4 3-7-15,2-1 8 16,6 4-1-16,2 1 1 15,-1 2-1-15,4-2 1 16,-2-1 0-16,2-4 0 16,0-2 0-16,0-2 0 15,5-1-1-15,1-1 1 16,0-3-1-16,-2-2 0 16,2-3 1-16,-2-3 0 15,1-2-1-15,-3-4 1 0,-2-3 0 16,-1-4 2-1,-4-4-1-15,-6-5 5 0,-2 1-4 16,-4-3-1-16,-4-2 0 16,-7 1 7-16,2-1-8 15,-4 0 0-15,3 0 1 16,-3 0 1-16,0 0 11 16,0 0-13-16,0 0 2 15,0 0 6-15,0 0-7 16,0 0-1-16,0 0 0 15,0 0-1-15,0 0-27 16,0 0-54-16,0 0-101 16,0 2-60-16,0-2-162 0</inkml:trace>
  <inkml:trace contextRef="#ctx0" brushRef="#br0" timeOffset="30685.3577">4845 11196 5 0,'0'0'37'0,"0"0"-12"15,0 0-15-15,0 0 0 16,0 0 14-16,-80-16 47 15,66 13-65-15,-4-1-6 16,2 3-6-16,-3-3-8 16,0 4 11-16,-2 0 3 15,1 0-10-15,-4 0 10 16,3 0 0-16,-6 0 0 16,2 0-26-16,-4 0-8 15,-2 0 34-15,1 0 60 16,-3 0-50-16,-1 0 23 0,1-4-32 15,0 0 0-15,2 0 6 16,1 1 1-16,2-2-14 16,-2 3 17-16,5-1-21 15,-3 2 10-15,1-1-1 16,-3 2-1-16,-3 0-25 16,2 0 21-16,-2 0-10 15,-3 0 3-15,3 4 3 16,2 0 9-16,1-1-24 15,-3 2 6-15,5-2-71 16,-4 1 90-16,1 1 0 16</inkml:trace>
  <inkml:trace contextRef="#ctx0" brushRef="#br0" timeOffset="30857.5859">3568 11189 30 0,'0'0'0'0,"0"0"0"0,-91 21 24 15,60-13-17-15,-2 3 9 16,3-1 0-16,-1 3-4 15,1 0 1-15,5 2-21 16,-1 1 9-16,3 1-2 16,0 0-6-16,4 0 1 15,-2 3-16-15,4 1-28 16,-8 10 25-16,7-3 25 16</inkml:trace>
  <inkml:trace contextRef="#ctx0" brushRef="#br0" timeOffset="31330.0488">4378 12685 10 0,'0'0'40'16,"106"-14"-17"-16,-49 6 8 16,0-1-11-16,5 1-12 15,-3 2-8-15,-2 3-54 16,-7-5 52-16,-4 0-70 15,-6-5 72-15,0-2 62 0,-4 2-62 16,1-3-42-16,-4-3 18 16,-1 0 24-16</inkml:trace>
  <inkml:trace contextRef="#ctx0" brushRef="#br0" timeOffset="31429.9661">5324 12333 7 0,'0'0'26'16,"0"0"-12"-16,70-75-14 15,-45 43-4-15,-7 4-13 16,-3 5-9-16</inkml:trace>
  <inkml:trace contextRef="#ctx0" brushRef="#br0" timeOffset="32010.1902">5367 11840 84 0,'0'0'82'16,"0"0"-20"-16,-58-77-23 15,35 46 9-15,-5-2-27 16,-3-1-9-16,-2-2-6 16,-3-4-5-16,-2 2 5 15,6 1-6-15,-4 1-7 16,2 3-7-16,-2 1-9 16,1 0-9-16,-1 5 13 15,1-2 10-15,2 4 9 16,1 1 1-16,-1 1 12 15,0 2 3-15,-3 1-15 16,1 1-1-16,-4-1 1 0,0 1 5 16,-2 0 16-1,1 1-5-15,3 2 39 0,0 0-5 16,-2 4-37-16,2 6-3 16,-1 0-10-16,-2 4 15 15,0 2-7-15,4 0-8 16,-1 0 24-16,0 0-4 15,3 0 27-15,3 2-3 16,3 5-15-16,0 1-11 16,5 0 18-16,1-2-17 15,4 4-12-15,2-3 15 16,2 0 19-16,2-2-31 16,3 2-4-16,2-2-7 15,1 0 1-15,-3-1-1 16,3 0 0-16,3 0 1 0,-2-1 0 15,1 2 0-15,1-2 6 16,-3 0-6-16,3-1 0 16,2-1 5-16,1 2 8 15,0-3 5-15,0 0-18 16,0 0-1-16,0 0-7 16,0 0-33-16,0 3-48 15,4-1-13-15,3 2-80 0</inkml:trace>
  <inkml:trace contextRef="#ctx0" brushRef="#br0" timeOffset="39155.8765">6240 13061 712 0,'0'0'0'0,"0"0"-228"15,0 0-32-15</inkml:trace>
  <inkml:trace contextRef="#ctx0" brushRef="#br0" timeOffset="39408.8003">7565 12984 937 0,'0'0'0'0,"0"0"-240"0,0 0-37 15</inkml:trace>
  <inkml:trace contextRef="#ctx0" brushRef="#br0" timeOffset="39719.4608">9763 13128 867 0,'0'0'16'0,"0"0"-16"0,0 0-141 15,0 0-28-15,0 0-24 16,0 0-4-16</inkml:trace>
  <inkml:trace contextRef="#ctx0" brushRef="#br0" timeOffset="42107.5232">17699 12140 1001 0,'0'0'245'16,"0"0"-168"-16,0 0-62 16,0 0-13-16,0 0-2 15,0 0 32-15,86-36 20 0,-73 49-30 16,-6 13 0-16,-5 8-1 15,-2 10 19-15,-7 4-4 16,-13 3-8-16,-8-2-6 16,-5-2-1-16,-3-3 4 15,2-6-6-15,2-8-4 16,7-8-5-16,6-8 9 16,8-7 7-16,8-4-8 15,3-3-10-15,0 0 0 16,17 0-8-16,15 0 7 15,12 6 3-15,11 4-1 16,7 3 0-16,4 1-9 16,1 1 0-16,-2-2 0 15,-4-2-12-15,-2-3-60 16,13-8-104-16,-18 0-161 0,-10-1-218 16</inkml:trace>
  <inkml:trace contextRef="#ctx0" brushRef="#br0" timeOffset="42609.9278">18370 12315 1069 0,'0'0'113'16,"0"0"-92"-16,0 0-20 16,-14 78 17-16,2-37 73 15,-2 2-1-15,5 1-39 16,3-1-31-16,2-6-3 15,2-4-5-15,1-8-2 0,1-8-9 16,0-9 1 0,0-8 6-16,0 0 10 0,0-11 12 15,0-11-11-15,7-7-6 16,4-2-7-16,4 4 3 16,0 6 10-1,4 6 4-15,1 5 2 0,3 6-6 16,1-1 7-16,0 4 9 15,0 1-14-15,-5-2-8 16,-1 1-6-16,-4-3 5 16,-4-3 1-16,-3-6 18 15,-4-7 4-15,-3-7-9 16,0-6-2-16,-14-9-4 16,-16-5-5-16,-12-5 0 0,-12-4-5 15,-20-1-9 1,1 11 8-16,-2 11 11 0,2 13 4 15,21 13 32-15,4 3-3 16,17 6-21-16,16 0-23 16,12 0-9-16,3 6-20 15,26 15-21-15,39 15-14 16,59 9-68-16,-7-5-165 16,-4-10-504-16</inkml:trace>
  <inkml:trace contextRef="#ctx0" brushRef="#br0" timeOffset="42783.0719">19137 12221 1763 0,'0'0'216'0,"0"0"-216"15,0 0-39-15,89-17-124 16,0-11 117-16,-12 3-103 15,1-3-405-15</inkml:trace>
  <inkml:trace contextRef="#ctx0" brushRef="#br0" timeOffset="43211.5633">20141 11696 1612 0,'0'0'196'0,"0"0"-144"15,-92 26-46-15,59-1-6 16,3 8 69-16,5 10 10 16,7 18-32-16,9-1-18 15,9 6-10-15,0 0 5 16,10-12-5-16,14 3-7 15,6-7-5-15,6-8-1 16,4-8-6-16,2-10 0 16,1-10-7-16,-4-10-12 15,-6-4-1-15,-5-8 1 0,-10-13 12 16,-6-9 7 0,-11-4-1-16,-1-2 1 0,-16-1 0 15,-11 6 0-15,-6 7 0 16,-4 10 9-16,-5 6-7 15,1 8-1-15,3 0-1 16,8 14 0-16,17 6-11 16,13 1-108-16,31 6-125 15,13-5-146-15,5-8-329 0</inkml:trace>
  <inkml:trace contextRef="#ctx0" brushRef="#br0" timeOffset="43801.7599">20575 11867 1491 0,'0'0'179'0,"0"0"-179"16,0 0-62-16,0 0 62 15,0 108 10-15,0-69 28 16,0 2-24-16,0 0-12 15,0-5-1-15,-3-5-1 16,-1-5-9-16,-1-9-17 16,1-5-38-16,2-12 3 15,2 0 29-15,0-4 13 16,0-12 1-16,0 0 18 0,6 1 22 16,5 5 24-16,3 3 11 15,2 5-3-15,3 2 8 16,5 0 4-16,0 7-2 15,4 1-8-15,0 1-19 16,4-4-14-16,-2-3-1 16,1-2-3-16,-1-3 18 15,-2-15 1-15,-1-9 0 16,-5-8-12-16,-7-13-4 16,-6-16-4-16,-9 2-5 15,0-5-4-15,-15-3-1 0,-6 12 6 16,-4-4 13-1,-7 7 4-15,-2 9 7 0,-1 8 5 16,-6 9-10-16,-1 12-6 16,-4 6-14-16,1 10-1 15,1 1-3-15,4 15-8 16,6 8 1-16,9 7-2 16,7 3-9-16,14 3 9 15,4-1-9-15,20-2 8 16,20-1-5-16,15-3-54 15,9-9-72-15,25 1-110 16,-16-5-367-16,-14-5-565 0</inkml:trace>
  <inkml:trace contextRef="#ctx0" brushRef="#br0" timeOffset="44112.5884">20001 12905 1287 0,'0'0'305'16,"0"0"-195"-16,0 0-66 0,145 0 26 15,-32-11 65-15,12-16-63 16,-2-10-37-16,-25 3-22 16,-32 3-13-16,-17 5-21 15,-13 2-33-15,-2-1-49 16,0-11-103-16,-7 3-190 16,-16 10-234-16</inkml:trace>
  <inkml:trace contextRef="#ctx0" brushRef="#br0" timeOffset="44277.9461">19967 12950 1045 0,'0'0'836'16,"0"0"-673"-16,80 9-141 0,39-9-22 15,40-25 0-15,20-11 0 16,-42 2-145-16,-34 5-598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38:13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1052 8528 58 0,'0'0'45'0,"0"0"-12"15,0 0 23-15,0 0 44 16,0 0-66-16,0 0 1 16,-45-8 12-16,43 8-16 15,1 0-20-15,-2 0 1 0,2 0-1 16,1 0 2 0,0 0-11-16,0 0-1 0,0 0-1 15,0 0-8-15,0 0 7 16,0 1 1-16,0 6-1 15,0 3 1-15,0 0 0 16,0 3 0-16,4 0 1 16,-1 1 18-16,0 1 7 15,3 2-12-15,0-2-1 16,-1-1-3-16,-1-2 0 16,3-2-9-16,-2 0 0 15,-1-1 11-15,1 0-3 16,1-1 4-16,6 3 14 15,-3-3 2-15,1 2-12 16,5-2 2-16,-1 1-18 0,3-2 15 16,0-2-6-1,6 0 31-15,0-4 2 0,4 0-11 16,3-1-6-16,1 0-3 16,3 0-3-16,4 0-1 15,5 0 1-15,0 0-4 16,3-2-3-16,0 0-6 15,2 2-6-15,-3-3 1 16,1 3 6-16,-1 0-2 16,3-2-4-16,0-1 5 15,4 0-1-15,3 2-5 16,0-2 0-16,6 1 6 16,2 1-6-16,-2 1 5 15,5-1-4-15,-6 0 0 16,-1-1-1-16,1 0-1 0,-2-1 1 15,-3 1 5 1,-1-4-6-16,-2 0 0 0,-3-2 3 16,-4 1-3-16,1-2 1 15,-6 2 0-15,1 1 0 16,-3 2 0-16,-3 1 0 16,-4 2 0-16,-1 0-1 15,0-1 0-15,-2 1 0 16,0-1 0-16,2 2 0 15,-1-3 0-15,1 1 1 16,-2 0-1-16,-1 1 0 16,-2 1 0-16,-1-2 0 15,0 2 0-15,-6 0 0 0,4 0 0 16,2 0 1-16,-2 0-1 16,0 0 0-16,1 0 0 15,4 0 1-15,-6 0-1 16,4 0-1-16,-4 0 1 15,1 0 1-15,-2 0-1 16,-1 0 0-16,2 0 0 16,-4 0 0-16,0 0 1 15,-2 0 0-15,-1 0-1 16,-1 0 0-16,0 0 0 16,-2 0-1-16,0 0 1 15,0 0 1-15,-3-2 6 0,1-3 6 16,1-2 13-1,-2 2 2-15,-2-3-15 0,1-1 6 16,0-1 2-16,-4-1 8 16,-1-4-8-16,-2 0 19 15,0-2 15-15,0-2-10 16,-2-1-3-16,-6-3 18 16,2 1-28-16,-2-3-21 15,-1-3-2-15,0-2-8 16,0-7 0-16,0 1-1 15,0-1 2-15,-1-1-1 16,0 2 1-16,2 2-1 16,-2 1 0-16,2 4 9 15,-1-1 8-15,-1 3-17 16,-1 4 9-16,-1-1 12 0,-4 2-5 16,2-2-6-16,-5 4-11 15,0-2 0-15,-4 4 0 16,-1-1-2-16,1 3 2 15,-3 4 0-15,3 0 1 16,0-1-2-16,1 4 2 16,-2 1 9-16,2-1-10 15,0 2 2-15,-2 2-2 16,2-2 1-16,-1 0-1 16,-3-2 0-16,-3 1 2 15,-2-4-2-15,-6 1 1 16,-3-2-1-16,-5 3 0 15,-6-2-16-15,-2 4 14 0,-5 0 2 16,-2 4-8-16,3 0-3 16,-2 1 11-16,3 1 2 15,-2-1 5-15,3 3-6 16,-2 0 0-16,-1 0-1 16,-3 0 1-16,-2 0-1 15,-2 0-1-15,-3 0-6 16,0 0 5-16,3 3-5 15,0 1-6-15,0 1 4 16,-1 2-3-16,-5 0-1 16,-3 1-7-16,1 2 13 15,-3-1 1-15,4 1 6 0,4-1 0 16,1 2-2-16,9-2 2 16,5 0-1-16,7-1-1 15,6-1 2-15,7-2-1 16,3 0-5-16,2-1-14 15,1 2 0-15,5-3-17 16,-2 1 7-16,4 3-4 16,-6 0-21-16,3 2 16 15,-5 0 6-15,-2 0 20 16,0 0 4-16,2-1 8 16,1 0 0-16,6 1 1 15,2-2-1-15,4 0 1 16,5-2-2-16,5 3-22 15,2 1-20-15,3-1 8 16,0 3 25-16,6 4-2 0,10 5 12 16,2 4 0-16,5 5-1 15,-1 3 2-15,0 5-1 16,1 3 1-16,2 7-1 16,2 5 1-16,4 1 0 15,4 4 1-15,2 2 0 16,0 1-1-16,2-1 0 15,-3-5 1-15,-4-2 0 16,0-4 0-16,-1-4-1 16,-4-5 1-16,3-8-1 15,-5-8-11-15,-1-7 11 16,-2-10 0-16,-2-6 0 16,5 0 9-16,-1-8-2 0,1-12 3 15,1-2-9 1,5-4-1-16,6-4-36 0,-7 5-109 15,-9 7-107-15</inkml:trace>
  <inkml:trace contextRef="#ctx0" brushRef="#br0" timeOffset="5407.1012">19695 9832 963 0,'0'0'110'0,"0"0"-80"15,66-92-28-15,-20 63 7 16,11 11 25-16,7 10 24 16,5 8 22-16,-1 14-11 15,-4 19 4-15,-11 12-24 16,-12 22 4-16,-23 25-1 16,-18 22-24-16,-21 12-20 15,-25-3 24-15,-6-4-13 16,4-13 2-16,5-9-1 15,13-17 5-15,10-21-5 16,12-19-8-16,8-6-11 16,0 1 1-16,10-1-2 15,14-1 1-15,7-14 1 0,8-13 7 16,3-6-2-16,7-13-7 16,-3-12 7-16,-3-4-6 15,-5 4-1-15,-10 9 1 16,-7 12-1-16,-5 5 0 15,4 40 6-15,8 43 35 16,11 51 25-16,3 27 1 16,4 14-8-16,-9-9 17 15,-8-18-14-15,-6-9-13 16,-9-16-5-16,-7-11-14 16,-5-14-2-16,-2-9-10 15,0-18-5-15,0-16-3 16,0-17-9-16,0-11 5 15,0 3-6-15,0 3 1 0,0 1-1 16,-6-6 0-16,-2-4 0 16,-4-6 0-16,-5-5 4 15,-12 0-2-15,-10-5 2 16,-28 2 4-16,-37-2 1 16,-47 1 5-16,-22 0 4 15,-7 2-6-15,11 2-10 16,29 3 0-16,14-2-2 15,34-3 0-15,28 0-8 16,27-5-44-16,7 9-93 16,8-3-159-16,5-1-637 0</inkml:trace>
  <inkml:trace contextRef="#ctx0" brushRef="#br0" timeOffset="6791.0861">7421 9986 910 0,'0'0'133'0,"0"0"-29"16,0 0-41-16,0 0-1 16,0 0 25-16,68-89-9 15,-23 51-2-15,9-4-34 16,11-6-12-16,6 3-14 15,-1-2-5-15,1 6-11 16,-7 6 0-16,-7 5-37 16,-2 8-105-16,-14 8-84 0,-13 5-166 15</inkml:trace>
  <inkml:trace contextRef="#ctx0" brushRef="#br0" timeOffset="6991.6609">7497 10072 671 0,'0'0'176'15,"0"0"-127"-15,0 0-29 16,116-66 29-16,-41 21 49 0,18-13-17 16,17-7-23-1,5-1-24-15,-13 12-34 0,-33 21-3 16,-27 9-211-16</inkml:trace>
  <inkml:trace contextRef="#ctx0" brushRef="#br0" timeOffset="10440.3649">7233 11177 971 0,'0'0'158'0,"0"0"-71"15,0 0 14-15,0 0 27 16,82-81-26-16,-45 53 4 15,5-4-32-15,10-3-37 16,5-4-14-16,5 0-14 16,3 1-9-16,-6 4-12 15,-4 7-70-15,-8 13-171 16,-14 3-105-16,-17 11-359 0</inkml:trace>
  <inkml:trace contextRef="#ctx0" brushRef="#br0" timeOffset="10631.1632">7357 11401 992 0,'0'0'91'16,"0"0"-46"-16,0 0-21 16,102-40 44-16,-43 7 9 15,5-6 13-15,4-4-42 16,3-2-29-16,8 0-19 15,-18 11-145-15,-16 9-359 0</inkml:trace>
  <inkml:trace contextRef="#ctx0" brushRef="#br0" timeOffset="13539.351">13066 8156 1483 0,'0'0'242'16,"0"0"-105"-16,0 0-88 16,0 0-22-16,-13 137 54 15,23-20 42-15,3 13-53 16,-2-2-38-16,-3-14-14 15,2-22-12-15,2-17-5 0,2-20-1 16,-1-20-42 0,13-14-125-16,-4-6-166 0,2-14-519 0</inkml:trace>
  <inkml:trace contextRef="#ctx0" brushRef="#br0" timeOffset="13794.2955">13265 8365 857 0,'0'0'185'0,"0"0"-7"15,-105 105-50-15,52-54-2 16,-1 3-10-16,9-3-15 16,11-4-22-16,15-7-34 15,17-7-22-15,7-11-14 0,45-10 9 16,43-12 18-1,40-8 16-15,19-20-20 0,-3-6-9 16,-21-3-17-16,-30 7-6 16,-11 0-21-16,-27 7-171 15,-18 5-384-15</inkml:trace>
  <inkml:trace contextRef="#ctx0" brushRef="#br0" timeOffset="14239.5405">14030 7883 1023 0,'0'0'234'0,"0"0"-39"0,-85 56-43 16,34 28-19-16,-1 47 3 16,12 18-1-16,22-1-11 15,19-20-37-15,47-31-33 16,33-16-28-16,31-20-20 16,29-29-6-16,22-25 0 15,-1-18-67-15,-9-34-85 16,-47 2-158-16,-34 0-480 0</inkml:trace>
  <inkml:trace contextRef="#ctx0" brushRef="#br0" timeOffset="14725.4625">14437 7817 651 0,'0'0'195'16,"0"0"-67"-16,88 51 52 15,-39-17-4-15,-1 9-20 16,-6 7-18-16,-11 6-39 16,-13 4-29-16,-15 2-35 15,-3 1-13-15,-18-3-9 16,-10-7-3-16,1-14-4 0,3-17 0 15,8-18 4 1,4-7 12-16,8-39-7 0,4-27-15 16,13-25-19-16,8 3-37 15,1 15-12-15,-8 23 16 16,-1 12 9-16,-5-5 15 16,1 0 26-16,-1 0 2 15,-6 14 10-15,-2 12 57 16,0 14 53-16,-3 6-22 15,-9 11-46-15,-3 17-19 16,-4 11 27-16,2 8-1 16,5 4 2-16,6 3-17 15,6 2-23-15,0-4-14 0,18-1 2 16,11-3-8 0,8-6-1-16,4-7-38 0,28-8-109 15,-9-10-113 1,-6-13-491-16</inkml:trace>
  <inkml:trace contextRef="#ctx0" brushRef="#br0" timeOffset="14926.3563">15146 8257 1347 0,'0'0'190'0,"0"0"-49"15,0 0-28-15,6 78-20 0,7-52-46 16,6-1-19-16,0-6-28 16,12-14-9-16,-5-5-159 15,-6-4-392-15</inkml:trace>
  <inkml:trace contextRef="#ctx0" brushRef="#br0" timeOffset="15258.211">15125 7689 1005 0,'0'0'156'15,"0"0"61"-15,0 0-16 16,46 93-34-16,-7-61-35 0,9-2-49 16,4-6-11-16,6-10-34 15,0-10-20-15,-5-4-11 16,-6-16 9-16,-13-11-3 15,-13-9-12-15,-16-6 0 16,-5-1 9-16,-15 4-4 16,-6 5 28-16,0 12 37 15,7 10 8-15,7 12-18 16,7 3-45-16,0 24-16 16,12 13 0-16,16 7 0 15,14 6 1-15,12 3 5 16,9 2-6-16,-2 0-30 15,3 5-124-15,-17-13-141 16,-14-19-371-16</inkml:trace>
  <inkml:trace contextRef="#ctx0" brushRef="#br0" timeOffset="15514.4123">15705 7072 1139 0,'0'0'170'0,"100"28"98"16,3 29-77-16,36 31-4 15,4 17-11-15,-22 12-69 16,-41 1-30-16,-47-7-36 16,-33 0-17-16,-18-7-12 15,-31-12-11-15,-2-20 13 16,2-23-14-16,12-16-20 15,5-17-66-15,-5-18-116 0,5-16-183 16,6-15-592-16</inkml:trace>
  <inkml:trace contextRef="#ctx0" brushRef="#br0" timeOffset="15696.4499">16542 7429 469 0,'0'0'898'0,"0"0"-791"0,0 0-72 16,87-18-28-16,-37 5 2 15,10 1-9 1,29-5-54-16,-15 4-210 0,-15 0-459 16</inkml:trace>
  <inkml:trace contextRef="#ctx0" brushRef="#br0" timeOffset="15852.6675">16661 7620 863 0,'0'0'348'16,"0"0"-239"-16,0 0-53 16,160-45-35-16,-37 6 5 0,-12 4-26 15,-11 1-181-15</inkml:trace>
  <inkml:trace contextRef="#ctx0" brushRef="#br0" timeOffset="16454.5152">17770 6845 970 0,'0'0'218'0,"0"0"64"16,0 0-6-16,0 0-140 15,0 0-89-15,0 0 40 16,13 149 21-16,11-40-33 16,1 6-33-16,-1-8-28 15,-6-22-8-15,0-29-6 16,-2-14-84-16,23-14-189 0,-6-11-385 16,0-11-492-16</inkml:trace>
  <inkml:trace contextRef="#ctx0" brushRef="#br0" timeOffset="16673.4338">18232 6888 1030 0,'0'0'273'0,"0"0"-110"16,0 0-102-16,0 0 41 16,-122 130-15-16,77-69-29 15,-1 4-28-15,5-2-17 16,17-16 6-16,7-5-2 15,15-13-11-15,5-11-5 0,43-18 5 16,39-12 13-16,37-40-19 16,17-17-86-16,-24 8-210 15,-31 7-373-15</inkml:trace>
  <inkml:trace contextRef="#ctx0" brushRef="#br0" timeOffset="16893.7063">18655 6416 1309 0,'0'0'297'0,"0"0"-78"16,-111 147-42-16,79-42-15 0,26 11-40 16,20-5-28-16,37-11-41 15,16-13-28-15,-2-12-14 16,15-4-10-16,6-22-1 15,8-22-32-15,14-20-75 16,-34-7-133-16,-14-25-454 0</inkml:trace>
  <inkml:trace contextRef="#ctx0" brushRef="#br0" timeOffset="17730.7191">19015 6549 995 0,'0'0'188'16,"0"0"60"-16,0 0-36 15,0 0-100-15,0 0-63 16,0 0-22-16,0 0 53 16,6 89-34-16,21-51-15 15,7-1-10-15,5-8-14 16,4-7-6-16,0-9-1 0,0-10 0 16,-8-3-25-16,-5-16 3 15,-11-11 7-15,-7-11 13 16,-4-4 2-16,-8-3 0 15,0 1 2-15,-8 7 19 16,-5 6 11-16,4 10 37 16,1 13 6-16,5 8-17 15,2 13-52-15,1 29-6 16,0 30 0-16,14 26 2 16,4 16-2-16,2-5-23 15,-1-17-99-15,-6-35-130 16,0-19-413-16</inkml:trace>
  <inkml:trace contextRef="#ctx0" brushRef="#br0" timeOffset="17918.1192">19546 6859 1356 0,'0'0'242'0,"0"0"-63"15,0 0-124-15,0 0 63 16,-1 103-3-16,15-51-41 15,3 6-31-15,1 2-26 16,1-2-17-16,-2-7-7 16,14-17-145-16,-3-15-334 15,-1-19-617-15</inkml:trace>
  <inkml:trace contextRef="#ctx0" brushRef="#br0" timeOffset="18114.4982">19828 6277 1247 0,'0'0'296'16,"0"0"-173"-16,0 0 35 15,49 93-8-15,-10-38-36 16,3 6-36-16,-2 2-43 16,-6 2-23-16,-10-6-12 15,-8-9-74-15,-16-14-108 16,0-15-152-16,-11-15-404 0</inkml:trace>
  <inkml:trace contextRef="#ctx0" brushRef="#br0" timeOffset="18286.049">19701 6413 1075 0,'0'0'189'0,"0"0"-87"15,0 0 38-15,142 44 66 16,-23-12-70-16,11 5-71 15,-18-4-35-15,-33-7-24 16,-36-7-6-16,15-8-85 16,-7-5-179-16,-8-6-614 0</inkml:trace>
  <inkml:trace contextRef="#ctx0" brushRef="#br0" timeOffset="18503.221">20226 5757 1197 0,'0'0'183'15,"157"68"71"-15,-5 21-29 16,25 35-41-16,-12 29-54 16,-46 23-49-16,-64 10-38 15,-55 11-25-15,-63 17-18 16,-77-3-11-16,-70-8-153 15,26-52-236-15,-5-40-886 0</inkml:trace>
  <inkml:trace contextRef="#ctx0" brushRef="#br0" timeOffset="26511.711">12966 11397 408 0,'0'0'172'16,"0"0"-113"-16,0 0-38 16,0 0-21-16,0 0 19 0,0 79 49 15,2-5-4 1,9 23 9-16,1 7-16 0,2-2-11 16,0-12-7-16,-2-11-7 15,-6-13-6-15,-3-11-5 16,-3-14-12-16,0-4 8 15,0 2-9-15,0 0 5 16,0 1 0-16,0-6-3 16,0-6 1-16,0-8-9 15,0-5-1-15,0-4 0 16,0-5 1-16,0-1-1 16,0-3 0-16,1 0 1 0,1 0-1 15,-1-1 1 1,4 2-2-16,2 1 7 0,3-1-6 15,7 0 5-15,10-1 4 16,10-2 10-16,12 0 6 16,11 0-5-16,6 0-2 15,10 0-9-15,-3-2-3 16,12 1-7-16,10-1 8 16,18-1-8-16,1 3 1 15,-7 0 1-15,-7 0-1 16,-3 3 8-16,2-3 1 15,6 5-4-15,3 2-5 16,-3-2 0-16,-3 4 1 16,-5 2 0-16,-4-2-1 15,-5-1 1-15,0 3-2 0,-18-3 1 16,-12 0-1-16,-14 0-1 16,1-5 1-16,6 4 0 15,7 3 0-15,8 2 0 16,-2 2 0-16,-3 1 0 15,-1-3 0-15,-2 2 0 16,-3-2 0-16,-4-2 0 16,0-3 0-16,-2-7 1 15,-4 0 0-15,2 0 5 16,-4-7-5-16,0-3 2 16,-3 1 6-16,-1-2-9 15,-4 2 7-15,1-2-5 16,-1 1-1-16,-3 1 12 15,-5-2-4-15,-1 4-8 16,-8-3 9-16,-1 2-2 0,-3 2 3 16,-5-2-3-16,-2 2 8 15,-3 0 8-15,-1-3 18 16,-3-1-7-16,0-2-12 16,0-4-13-16,0-4-1 15,0 0-8-15,0-5 5 16,0-2-5-16,0-3 6 15,0-2-7-15,0-4 1 16,0-5 0-16,0-2-1 16,0-5 0-16,-7-4 0 0,-2-4 0 15,-1-13-1 1,-4-14 1-16,-2-22-1 0,-2-7 1 16,0-2 0-16,3 10 0 15,6 26 0-15,1 17 1 16,3 19 0-16,-1 5 1 15,-3-4 17-15,1-2-18 16,0-4 7-16,0 8-7 16,4 6 8-16,0 6-8 15,1 5 9-15,2 3-10 16,-1 7 6-16,0 2-5 16,0 3 8-16,-2 2-9 15,-1 0-2-15,-1-1 1 0,-1 1-10 16,-5-3 5-1,-2 2 6-15,-3-1 0 0,-6-2 1 16,-4 1 10-16,-6 0-10 16,-4 3 0-16,-2 2-1 15,-6 3 0 1,-7 0 2-16,-7 7 5 0,-16 7-7 16,-23 6 0-16,-18 1 1 15,-7 1 0-15,7-5 0 16,7-4 0-16,7-4-1 15,-3 0 1-15,1-1 1 16,3-1-1-16,21-2-1 16,15-3 2-16,16-1-2 15,4 1 6-15,-10-1 0 16,-9 3-5-16,-9 0-1 16,3 2 1-16,3 1 0 15,1 0 2-15,2 2-3 0,2-1 1 16,-1 4-1-16,-1-2 1 15,-2 1-1-15,0-3 0 16,1-1-1-16,5 0 1 16,3 1 0-16,8-2 0 15,4 1 0-15,4 0 0 16,4-1 0-16,2 2 0 16,2-1 0-16,2-2-1 15,1 0-1-15,1 2 2 16,5-4 0-16,0 2 2 15,2-1-2-15,2 1 0 16,-2 1 0-16,0 0 0 16,-1 2-2-16,-3-4 4 0,1 1-2 15,0 2 0-15,1-4 1 16,-2 0-1-16,1-2 1 16,2 2 1-16,1 0-2 15,3-2 0-15,1 3 1 16,1-1-1-16,2 1 0 15,4-2 1-15,0 2-1 16,5-4 0-16,3 1 2 16,2-1 11-16,1 0-4 15,0 0 1-15,0 0-1 16,0 0 5-16,0 0-5 16,0 0-2-16,0 0-7 0,0 0 0 15,0 0-1 1,0 0 0-16,0 3 0 0,0 7-60 15,0 11-72-15,0-2-168 16,-2-8-355-16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39:22.1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5079 8815 400 0,'0'0'62'0,"0"0"-46"16,0 0 10-16,0 0 43 0,0 0 10 15,0 0-2 1,101 28-21-16,-75-23 15 0,-1-1-2 15,-1-3-2-15,0-1-8 16,-2 0 10-16,1 0-15 16,-4-7-9-16,1-4 3 15,-1-3 2-15,-4-5-11 16,3-1 8-16,-2-6-5 16,-1-4-6-16,0-3 14 15,0-6-13-15,-5 0-13 16,-2-1-5-16,0 2-5 15,-4 0 2-15,-4 1-7 16,0 2 1-16,0-2-8 16,-8-1 5-16,-1 0-6 15,0-2 7-15,-3 2-7 0,-1 1 0 16,0-1 0 0,-1 3 0-16,-2-1 2 0,-5 3-2 15,-1 1-1-15,-6-1 0 16,-2 3 0-16,-2 3 0 15,-2-1 0-15,-2 6 1 16,-3 1-1-16,5 3 0 16,-5 1 1-16,2 4 0 15,1 4 0-15,0 2 1 16,0 6-2-16,-1 1 0 16,1 3-1-16,0 14 0 15,-1 8-5-15,-3 9 4 0,-2 7 2 16,0 4 2-1,1 6-2-15,3 2-3 0,7 3 3 16,6-2-1-16,10 3 1 16,6-3 0-16,9-2 0 15,9-4 0-15,14-1 0 16,9-5 0-16,2-3 2 16,8-3 0-16,0-4-2 15,2-5 1-15,-5-4 5 16,-3-9-4-16,-3-2 4 15,-3-8 1-15,-6-3-6 16,-5-1 7-16,-4 0-7 16,-2 0 9-16,-5-3-8 15,-2-3 4-15,-2-2-5 16,0 5-1-16,-2-1-1 0,-2 4-76 16,3 0-210-16,-3 2-440 15</inkml:trace>
  <inkml:trace contextRef="#ctx0" brushRef="#br0" timeOffset="765.3563">5366 8794 52 0,'0'0'71'15,"0"0"-22"-15,0 0 26 16,0 0 39-16,0 0 6 16,0 0-31-16,0 0 9 15,-42-17-7-15,42 15-20 16,0 2-38-16,0 0-30 15,7 0-3-15,13 7 17 0,12 3 21 16,9 6 31-16,7 1-31 16,8-3-1-1,5-1 18-15,6-5-11 0,14-4 11 16,-7-2 0-16,0-2 0 16,-3 0-10-16,-13 0-6 15,5 0-14-15,-8 0-4 16,-4-5 6-16,-5 1-3 15,-7 2-8-15,-5 0 3 16,-2 2-6-16,-6 0 3 16,1 0-4-16,-3 0-5 15,-1 2 2-15,0 3-9 16,3 2 2-16,-3 1-1 16,1 0 0-16,-1 2-1 0,2 3-33 15,-7 1-166 1,-12-3-381-16</inkml:trace>
  <inkml:trace contextRef="#ctx0" brushRef="#br0" timeOffset="12336.5474">4872 10647 462 0,'0'0'85'16,"0"0"-59"-16,0 0-24 16,0 0-2-16,0 0 7 15,12 0 35-15,4 2 16 16,6 3 11-16,4-2-19 15,8 0 2-15,4-3 3 16,5 0 7-16,4 0-15 16,3 0-7-16,2 0-2 15,3 0-8-15,-1 2-1 16,2 0-9-16,-2 1 2 16,0 1 1-16,1-3-4 15,-1 1-4-15,1 0-1 16,0-1-1-16,3 3 2 15,3-3-5-15,2 1 4 16,0-1-1-16,-2-1 0 0,3 0-1 16,0 0-5-16,0 0 0 15,-1 0-5-15,4 0 5 16,-1 0-5-16,-4-3 0 16,-2 2-1-16,-5 1 7 15,-4-2-8-15,-3 0 1 16,-1 1 6-16,-2-1-1 15,3 2 1-15,1 0-5 16,2 0 4-16,4 0-5 16,0 2 0-16,-1 6 6 15,4 0-7-15,-6 1 1 16,-1 1 0-16,1 0 5 16,-4-1-6-16,1-2 1 0,-1-1 0 15,1-3 1-15,2-2 7 16,0-1 3-16,1 0-11 15,3 0 21-15,0 0 0 16,0-1-3-16,5-2-8 16,-3 0-9-16,3 1 5 15,5 1 5-15,0-1-11 16,3-1 13-16,0 1-13 16,1-4 9-16,-2 0 5 15,-2-1-5-15,-3-1-1 16,-1 1-2-16,0-3 3 15,1 0 3-15,-1-4 3 16,2-1-1-16,0-4 3 16,1 0 5-16,2-1-1 0,2-1-6 15,-5 2-10-15,1-1-5 16,-4 5 0-16,-2-1 9 16,-4 4-4-16,0 2 3 15,-1 1-8-15,-2-1 5 16,-2 0-4-16,-3-1-1 15,-2-2 5-15,-3 0 3 16,-2 0-2-16,-3 2-5 16,3 2-1-16,-3 4 10 15,-1 2-9-15,0 1 5 16,-3 2 0-16,0 0-5 16,-2 0 8-16,-1 0-3 15,1 2-5-15,-1 6-1 16,-3-2 0-16,-1 0 5 0,-2 2-4 15,0-4-2-15,-3 1 1 16,-3 0 6-16,1 1-5 16,-5-3-1-16,2 4 0 15,-1-2 1-15,-1 2-1 16,-1-2 1-16,0 3 4 16,3 0-5-16,-2 4 0 15,4-1-1-15,-4-1 0 16,0-1 0-16,-2-3 2 15,-5 0-1-15,1-3-1 16,-4-1 2-16,-3-2-2 16,0 0-6-16,-10 3-72 0,-8-3-148 15,-15 0-433-15</inkml:trace>
  <inkml:trace contextRef="#ctx0" brushRef="#br0" timeOffset="14668.7929">5143 11701 451 0,'0'0'99'0,"0"0"-73"16,0 0-26-16,0 0 0 15,0 0 0-15,0 0 29 16,0 0 20-16,55 25-11 16,-35-16-2-16,10 0-9 0,3 2-2 15,2 2-4-15,0 2 13 16,8-1-8-16,-3-1 5 15,3-2 4-15,1-2-5 16,2 0-2-16,3-4-8 16,7 2 2-16,15 2 2 15,-1-3 15-15,3 0-5 16,3 2-14-16,-9-1-4 16,11 0-3-16,-2 2 1 15,1-1 2-15,0 0 2 0,-2 3 2 16,0-4 3-1,-2 0 6-15,-1 1-7 0,-3-4-16 16,-1-1 10-16,4 0-5 16,-1-1 5-16,4 3 7 15,-1 2-5-15,4 0-8 16,-3 0-3-16,-5 1 5 16,0 1-6-16,-6-2 4 15,-3 1 3-15,3-4-4 16,-1 2 2-16,1-1 2 15,3-1 0-15,0 0 0 16,0-1 3-16,0 0-7 16,-1 0-9-16,-2-2 7 15,0-1-5-15,-1 0 5 16,1 0 0-16,-3 0-6 0,0 0 1 16,0 0 7-16,-1 0-2 15,1 0-6-15,0 0 5 16,-1-4-5-16,0 1 8 15,1 0-8-15,-3-1 5 16,8-2 2-16,-2 0-2 16,5-1 23-16,1-3-17 15,6 1-6-15,-3-1 4 16,7 1 0-16,-2 1 11 16,1-1 12-16,1 1-17 15,-3-1 0-15,0 2 14 16,-1 1-19-16,-1 2 11 15,-2-3-9-15,-1 2-7 0,-2-2 6 16,-3-2 3 0,0 1-7-16,-3 0-2 0,0 0-5 15,2 2 0-15,-1 0-1 16,1 3 1-16,-2 0-1 16,0 1 1-16,-1 1 0 15,-2 1 1-15,-3 0-1 16,-3 0-1-16,-3 0 2 15,-3 0-2-15,-2 0 1 16,-5 3 5-16,-1 0-5 16,-5 0 0-16,-1 0-1 15,-2 1 0-15,-1 0 0 16,0 0 0-16,-1 1 0 16,0 3-1-16,-4-1 1 15,0 0 0-15,-2 0 0 0,2 0 0 16,-1 1 0-16,2-1-2 15,0 3 2-15,2-1 0 16,2 1-1-16,-1-3 0 16,1 3 1-16,4-2-1 15,-1-2 1-15,4-1 0 16,1 0 0-16,3-3 0 16,-1 1-1-16,-2-1 1 15,2-1-1-15,-3 0 1 16,1 2 0-16,2-3-1 15,-4 3 1-15,3-3 6 16,2 0-5-16,-1 0-1 0,4 0-2 16,0 0 2-16,2 0 0 15,-3-3 0-15,1 3 0 16,-4-4 1-16,1 1-1 16,-4 2 1-16,1 1-1 15,-2 0-1-15,0 0 0 16,-1 0 1-16,1 0-1 15,-2 0 0-15,5 0 0 16,-1 0 1-16,4-3-1 16,-3 0 0-16,3-2-11 15,0 0 2-15,-2 0 3 16,1-1-2-16,-1 0-3 16,-1 1-4-16,0 2-3 0,-3 0-51 15,-1 2 49-15,-2-2 4 16,4 1-22-16,-3-2 12 15,-1 1 3-15,2 2-14 16,-4 0 10-16,-2-1-5 16,-1 2-5-16,3-1-1 15,-3 1-11-15,-3-2 7 16,2 2 15-16,-2-3 2 16,0 0 9-16,0 2 15 15,1 0 1-15,0-1 1 16,2 1-1-16,3-1-6 15,3 0 6-15,3 0-21 16,5-5-33-16,6 2 5 16,4-2 8-16,6-2 32 15,3 1 4-15,-3 0-53 0,-2 2 12 16,-6 0 47-16,-4-2 81 16,-3 3-48-16,-9 1-33 15,-4 2 0-15,-5-1 39 16,-6 1 36-16,-1-1-27 15,0 0-25-15,-2 0-11 16,-3 2 30-16,1-1 23 16,1 2-23-16,-2 0-5 15,3 0-18-15,-1 0-1 16,-1 0 4-16,-3 0 4 16,-3 0 14-16,-4 0-11 15,-1 0-9-15,-1 0-14 0,-3 0-6 16,-1 0-1-1,-10-3-85-15,-10-5-192 0,-8-3-716 0</inkml:trace>
  <inkml:trace contextRef="#ctx0" brushRef="#br0" timeOffset="24590.4634">10704 12995 293 0,'0'0'167'0,"0"0"-76"16,0 0 35-16,0 0-27 15,0 0-19-15,-14 0-12 16,14 0-6-16,0 0-22 15,0 0-21-15,0 0-18 16,9 2 6-16,8 1 7 16,8 0 20-16,5 0 10 0,6-2 11 15,4-1 2-15,2 0-8 16,4 0 2-16,0 0-13 16,6-3 1-1,-1-1-7-15,3-1-9 0,-2 0-3 16,0 1-1-16,-2 1-3 15,-1 0 2-15,-3-2-8 16,-4 2-4-16,-2 0 2 16,-1-1-7-16,-1 2 0 15,0-3 5-15,2 1-6 16,2 1 1-16,-2 0 0 16,5 0-1-16,0 2 0 15,6 1 1-15,1 0-1 16,3 1-4-16,-2 4 4 15,0-2 2-15,-6-3-1 0,0 0 6 16,-4 0-5-16,0-6-1 16,-1 0 7-16,0 4-7 15,-1 0 6-15,1 2-6 16,3 0 0-16,-3 0 12 16,1 0-12-16,0 0 17 15,-1 0-4-15,-2 2-5 16,-3 3-8-16,-2-2 7 15,-4 0 0-15,-1-2-7 16,-3 1 13-16,-3-1-1 16,-2-1-7-16,1 2 3 15,-1 1-8-15,-1-1 8 16,-4 0 0-16,3-1 7 0,0 0 3 16,-1 0-7-16,0-1 5 15,-4 0-1-15,0 0 2 16,-3 0-8-16,-4 0 5 15,-1 0-5-15,-6 0-9 16,-1 0 7-16,0 2-8 16,0 2 0-16,-50 17-69 15,-1 0-112-15,-15 2-464 0</inkml:trace>
  <inkml:trace contextRef="#ctx0" brushRef="#br0" timeOffset="27702.5541">9928 12120 367 0,'0'0'70'16,"0"0"-44"-16,0 0 9 0,0 0 46 15,0 0 20-15,0 0-10 16,0 0 0-16,-32-27-6 16,23 19-1-16,-4 3-21 15,0-2-12-15,-2 0-3 16,-1-1 1-16,1-2 2 16,-4 3-17-16,0-2 0 15,0 2-7-15,-2-1 10 16,0-1-13-16,-3 4-2 15,-1-1-3-15,-2 0-7 16,-1 4 2-16,-2-1 4 16,-1 1-7-16,1 2 8 15,2-1-3-15,-1 1-14 0,0 0 11 16,0 0-6 0,-2 0-6-16,1 0 1 0,-1 0 5 15,1 1 8-15,2 4-14 16,2-1 0-16,-1 3 6 15,3 1-6-15,-1 1 0 16,3-1 0-16,1 1-1 16,-2 1 1-16,1 0 0 15,0 1 0-15,1 2-1 16,-2-1 0-16,0 2 0 16,0 0-1-16,1 2 0 15,-5 0 1-15,5 1 0 16,-4-2 0-16,1 1 1 15,1 2-1-15,0 1 0 0,-1 0 0 16,0-1 0-16,2-1 1 16,4 2 0-16,-1-2 1 15,4 0 5-15,0 2-6 16,-1 0 0-16,1 3-1 16,-2 1 1-16,3 2 0 15,-1 2 1-15,-1 1 4 16,4-1-4-16,1 1-1 15,0 0 0-15,3-1 5 16,4 3-5-16,2 1 1 16,2 2 11-16,1 1 0 15,0 0-4-15,0 3-1 16,9-4 0-16,4 0-2 0,2 0 2 16,3-2 1-16,3 0 0 15,1 0 1-15,5 0-3 16,5 0-6-16,3 0 11 15,4-1-2-15,1 0-8 16,2-2 4-16,1-3-5 16,0-3 6-16,2-2-6 15,-1-3 1-15,-3-5 4 16,0-5-5-16,-6-2 6 16,0-3-7-16,-2-2 6 15,-4 0-4-15,3 0-1 16,-1-2 5-16,-1-3-6 15,3-2 0-15,-1-2 3 16,0-1 6-16,2-3 4 16,0-1 2-16,1-1-7 0,-1-2 4 15,3-1 1-15,1-4 0 16,-1-1 1-16,-3-3 0 16,-3-1 2-16,-1-1 5 15,0-2-5-15,-3 1 1 16,-1-2-5-16,-1-1 6 15,-3 1-6-15,0 1-4 16,0-3 4-16,-3 2-6 16,0 0-4-16,-2 1 4 15,-1 3 3-15,-1-1-8 16,1 4 5-16,-2 1-5 16,1 1 1-16,-3 0-2 15,-1 1 7-15,-2-1 7 16,-1-2 0-16,-2-1 6 0,-3-1-1 15,1 1-2-15,-4-1 0 16,0 0-10-16,0 0 6 16,0 3-4-16,0-1-1 15,0 1-8-15,-4 0 2 16,-5 1 7-16,0-2-8 16,-4 3 9-16,-2-1-9 15,0-2 5-15,-3 4-5 16,0-2 7-16,-2 2-7 15,0 2-1-15,2 0 1 16,0 1 0-16,-3 0-1 0,3 1 1 16,2 3-1-16,-2 2 1 15,1 0-1-15,0 3 0 16,-2 0-2-16,-1 3-5 16,-4 2 6-16,-3 3 0 15,-6 0 0-15,-7 0-1 16,-9 6 1-16,-11 9-5 15,-18 16-2-15,-26 16-37 16,-30 24-56-16,-15 13-56 16,-10 1-81-16,40-24-296 15,23-20-611-15</inkml:trace>
  <inkml:trace contextRef="#ctx0" brushRef="#br0" timeOffset="67078.2149">4216 15908 557 0,'0'0'99'0,"0"0"-99"16,0 0 14-16,0 0 32 15,107 17 31-15,-67-15 7 16,5-2 20-16,4 0-10 16,2 0-22-16,-1-8-4 15,-2-3-3-15,-3 0 5 16,-5-2-2-16,-4-4-3 16,-4 0-11-16,-4-6-2 15,-6-2-1-15,-5-4 3 16,-6-3 7-16,-6-5 1 15,-5-5-14-15,0-7-4 0,-12-5-19 16,-6-3-13 0,-6-4-6-16,1-2-5 0,-3 4 1 15,5 5-1 1,0 5 0-16,5 8 0 0,-2 3 0 16,3 4 0-16,-3 1-1 15,-4 4 6-15,1 2-6 16,-6 3-1-16,-3 3 1 15,-7 5-1-15,-3 4-8 16,-5 4 7-16,-6 8 2 16,-2 0-1-16,-4 12 2 15,-1 10-1-15,-3 6 0 16,1 6 0-16,3 5 0 16,2 0-1-16,12 4-1 15,7 3 1-15,8 3 0 16,8 5 1-16,8 5 0 0,9 2 1 15,3 3-1 1,3-2 1-16,15 1-1 0,10-5 1 16,2-6 0-16,6-4 0 15,0-9 1-15,4-6 4 16,0-8 3-16,-2-7 4 16,-2-5-2-16,-5-10 0 15,0-3 0-15,-2 0 4 16,-2-11 4-16,2-6-7 15,-2-2-4-15,0-1-7 16,-6 3-1-16,-3 6-21 16,-6 9-131-16,-5 2-174 0,-7 0-418 15</inkml:trace>
  <inkml:trace contextRef="#ctx0" brushRef="#br0" timeOffset="70066.903">13593 15887 191 0,'0'0'99'0,"0"0"-71"16,0 0-14-16,0 0 60 16,0 0 5-16,97 38 6 15,-70-33-3-15,0-4-7 16,0-1-13-16,1 0-5 15,-3 0-11-15,0 0-3 16,-3 0 6-16,0-1 1 16,-1-4-4-16,-2-4 0 15,3-1 3-15,-2-2-8 16,4-1 4-16,-5 1-9 16,0-2-10-16,-1 0 3 15,0 0-4-15,-1-2-5 0,-2 0-1 16,-2-1-2-16,-1 1 5 15,0-5 9-15,0 2-14 16,-3-3-4-16,0 1-6 16,0 0-1-16,-2 0 3 15,-1 2-8-15,0 0 1 16,-1 4 4-16,-1 0-6 16,-1 0 0-16,0 1 0 15,-3-2 0-15,0 1 0 16,0-2 0-16,0 0 0 15,0-4 1-15,-10 0-1 16,4 1 1-16,-3-1 1 16,1 3-1-16,1-1 1 0,-1 1-1 15,2 0 5-15,-1-1-6 16,-3 1 9-16,-1-1 3 16,0 1-5-16,-3-1-6 15,-1 0 7-15,-3 2-1 16,4-3 7-16,-2 5-3 15,1 0-1-15,-1 1 1 16,2 3 5-16,-1-1-4 16,0 2 3-16,-2 0-5 15,-3 2-9-15,-1 1-1 16,-3 2 1-16,-1 1 8 16,-4 3-7-16,3 1 5 15,-2 0-7-15,-1 0 0 16,2 8 0-16,-3 4 1 15,2 1-1-15,0 5 0 0,-1 2-1 16,3 5 1-16,-1 0 0 16,3 3 0-16,3-2 0 15,2 6 0-15,0 1 0 16,8-1 0-16,0 1 0 16,4 4 1-16,6 0-1 15,1 3 1-15,0 2 8 16,10 1 1-16,8-1 0 15,3-1-3-15,2-3 1 16,4-3 5-16,0-5 0 16,2-5-3-16,-1-4 3 15,2-4 3-15,-3-5 2 0,1-5 2 16,-1-4 16-16,1-3 2 16,0 0 3-16,1-9-16 15,0-4-2-15,0 1-16 16,-5 0 0-16,-2 2-7 15,-4 2 0-15,-6 2-52 16,1 5-61-16,-5 1-105 16,-2 0-342-16</inkml:trace>
  <inkml:trace contextRef="#ctx0" brushRef="#br0" timeOffset="71281.8424">17131 15076 841 0,'0'0'127'15,"0"0"-121"-15,0 0-6 16,0 0 0-16,0 0 26 0,0 0-2 16,0 0 0-1,-84-18-9-15,63 19-6 0,-1 9 0 16,-5 4 5-16,-1 4 14 15,-2 5 2-15,0 6 9 16,4 2-4-16,3 9 7 16,7 5-6-16,6 5 16 15,7 5 6-15,3 3-5 16,0 0 8-16,17 0-13 16,7-3-10-16,7-4-11 15,8-1 1-15,8-3-5 16,8-4 9-16,6-4-1 15,5 0-3-15,6-3 4 16,3-2-10-16,1 0-2 16,0-1 4-16,0-4-5 15,-4-8 32-15,11-7-8 0,-9-11 3 16,1-3 35-16,-1-6-23 16,-13-10-26-16,2-6-14 15,-7-4 7-15,-7-4-6 16,-5-4 8-16,-3-5-5 15,-7-3-4-15,-2-6-5 16,-4-2 0-16,-6-5-4 16,-5-4-7-16,-3-3 4 15,-4-2 1-15,-4 2-6 16,-1-1 0-16,-5 6-1 16,0 4 1-16,0 9 9 15,-14 1-9-15,-10 4 0 0,-7 2 1 16,-12-1 4-1,-9 0-5-15,-20-7 0 0,-20-6 8 16,-19 0-9 0,-10 4 1-16,2 16-1 0,4 14 0 15,5 14-10-15,-4 3 9 16,-2 20-13-16,0 11 4 16,-4 15-5-16,6 9-18 15,3 9-32-15,8 9-34 16,10 4-71-16,29-20-171 15,14-8-533-15</inkml:trace>
  <inkml:trace contextRef="#ctx0" brushRef="#br0" timeOffset="73948.7221">11839 17090 821 0,'0'0'152'16,"0"0"-119"-16,0 0-33 16,0 0 0-16,91 56 58 15,16-31 50-15,54-6 47 16,33-11 30-16,9-8-54 0,-8-8-37 16,-29-11-12-16,-17 0-3 15,-19 7-14-15,-18 4-5 16,-29 4-12-16,-21 4-11 15,-17 0-22-15,-2 0-15 16,9 14 0-16,40 17-79 16,-8 0-128-16,-5-1-341 0</inkml:trace>
  <inkml:trace contextRef="#ctx0" brushRef="#br0" timeOffset="74609.7005">15623 17277 1258 0,'0'0'141'0,"0"0"-141"15,0 0-33-15,143 10 33 16,9-3 101-16,39 1 37 16,24-8-4-16,9 0-10 15,-18-5-11-15,-5-5-39 16,-14-4-21-16,-21-1-1 15,-24-2 4-15,-34 3-15 16,-34 2-17-16,-26-2-8 16,-15 3-8-16,-3 0-7 15,-5 1-1-15,-8 4-11 16,-20 6-64-16,-17 8-158 16,-19 9-472-16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40:49.6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12274 5165 694 0,'0'0'148'16,"0"0"-28"-16,0 0-4 16,0 0 10-16,38-97 1 15,-7 63-25-15,11-4-21 16,7 1-31-16,9 0-18 16,3-1-18-16,2 7-7 15,-2 2-6-15,-4 5-1 16,-7 6-71-16,-6 8-134 15,-14 4-103-15,-18 6-260 0</inkml:trace>
  <inkml:trace contextRef="#ctx0" brushRef="#br0" timeOffset="183.4288">12449 5257 942 0,'0'0'119'15,"0"0"-88"-15,94-34-19 16,-45 5-2-16,6-5 20 16,-2-2-18-16,-2-1-12 15,-2-16-7-15,-15 12-216 16,-13 4-453-16</inkml:trace>
  <inkml:trace contextRef="#ctx0" brushRef="#br0" timeOffset="545.4399">12437 4593 766 0,'0'0'88'15,"0"0"-14"-15,0 0-19 16,0 0-54-16,0 0 39 15,-27 98 70-15,12-2 0 16,1 34-13-16,2 12 10 0,11-13-22 16,1-33-23-1,6-38-11-15,12-20 2 16,5-9-13-16,14-2-10 16,21-1 16-16,36-13 26 0,30-13 6 15,16-33 2-15,5-14-14 16,-10-10-26-16,-22 3-19 15,-24 10-20-15,-25 5 5 16,-21 9-5-16,-11 7-1 16,-4 1-30-16,-18 17-153 15,-7 3-155-15,-7 4-661 0</inkml:trace>
  <inkml:trace contextRef="#ctx0" brushRef="#br0" timeOffset="3961.0383">15032 4757 939 0,'0'0'141'0,"0"0"-48"0,-94-28 20 15,51 23 49-15,0 5-24 16,-5 8-63-16,2 18 6 16,0 9-19-16,7 8-30 15,9 2-12-15,11-3-8 16,11-6-12-16,8-7-5 16,9-8-1-16,17-10 6 15,10-11 2-15,8-14-1 16,13-35 19-16,7-31-20 15,-7-29-4-15,-13-14-24 16,-21 1 3-16,-23 4 8 16,-7 9-8-16,-23 6-9 0,-2 22 15 15,1 23 2-15,4 22-1 16,5 16 18-16,-1 3 6 16,0 9 16-16,0 8-22 15,7 11 0-15,2 36 1 16,7 29-1-16,7 29 2 15,19 8-1-15,14-16 0 16,6-27-1-16,-4-28-1 16,4-14-19-16,8-4-28 15,9-6-6-15,7-9-19 16,-8-9-7-16,-6-13 18 16,-13-17 11-16,-9-11 15 15,-14-2 24-15,-8-2 12 0,-5 2 0 16,-2 9 6-16,-13 8 20 15,-1 9 44-15,-1 12 8 16,1 5-44-16,3 14-1 16,-1 16-27-16,7 15 8 15,5 6 10-15,2 5-10 16,13-1-12-16,12-9 11 16,5-7-10-16,2-13 8 15,2-13 1-15,2-9-5 16,-4-4 8-16,-3-24 1 15,-5-10 7-15,-4-11-10 16,-11-9-12-16,-8-4 4 16,-1-1-5-16,-12 1-1 0,-10 6-6 15,-5 11-15 1,3 9-20-16,-1 15-25 0,9 6-16 16,12 11-54-16,4 0-125 15,0 7-271-15</inkml:trace>
  <inkml:trace contextRef="#ctx0" brushRef="#br0" timeOffset="4250.726">15613 3900 1060 0,'0'0'147'15,"0"0"-74"-15,0 0-66 16,0 0-6-16,0 0 56 0,38 114 82 16,-12-57-28-16,4 15-36 15,-5-6-31-15,3 0-2 16,-5-2-14-16,-4-17-10 16,1-2-12-16,-1-10-5 15,0-12 6-15,-1-8-7 16,-4-12-63-16,-1-18-96 15,-3-11-99-15,-8-9-391 0</inkml:trace>
  <inkml:trace contextRef="#ctx0" brushRef="#br0" timeOffset="4408.464">15463 4253 1149 0,'0'0'136'15,"0"0"-103"-15,151-54-20 16,-38 8-13-16,6-7-36 16,-26 12-135-16,-32 7-410 0</inkml:trace>
  <inkml:trace contextRef="#ctx0" brushRef="#br0" timeOffset="4985.5144">16860 4168 755 0,'0'0'124'0,"0"0"12"16,0 0 26-16,0 0 57 0,0 0 6 15,0 0-68 1,0 0-95-16,-24-8-62 0,34 55 1 16,10 4 13-16,3 13-2 15,5 3-2-15,-2-6-8 16,2 6-1-16,-5-5 3 16,-1-8-4-16,-4-8-91 15,-5-13-110-15,-2-28-67 16,-2-5-140-16,-6-14-465 0</inkml:trace>
  <inkml:trace contextRef="#ctx0" brushRef="#br0" timeOffset="5208.398">16665 4052 1071 0,'0'0'75'0,"0"0"-56"15,20-106-7-15,18 66-11 16,11 6 10-16,7 11-1 15,4 13 30-15,-2 10-6 16,-8 10-3-16,-9 21-14 16,-11 9 5-16,-18 7-5 15,-12 4 14-15,-5 2-2 16,-23 0-29-16,-11 0-6 16,-17 8-91-16,8-17-100 15,9-10-185-15</inkml:trace>
  <inkml:trace contextRef="#ctx0" brushRef="#br0" timeOffset="5780.1011">17116 4032 1066 0,'0'0'130'15,"0"0"-98"-15,0 0-22 16,0 0 18-16,81 30 47 15,-60-4 45-15,1 7-12 16,-6 4-47-16,-7 5-25 16,-7 1-30-16,-2-1-6 15,0-2 16-15,-11-8-16 16,2-8-14-16,4-13-46 16,5-11 8-16,0-8-2 15,10-23-43-15,10-13 28 0,2-10-6 16,5-2 17-16,-1-2 15 15,0 4 27-15,-3 2 14 16,-4 8 2-16,-6 6 0 16,-6 10 17-16,-4 12 48 15,-3 12 48-15,0 4 5 16,0 11-109-16,-3 16 20 16,0 14-10-16,2 3 30 15,1 6-8-15,3-1-5 16,15-3 1-16,4-7-1 15,7-7-29-15,0-9-5 16,3-11 5-16,1-11 3 16,-4-1 3-16,0-14 8 0,-6-14-2 15,-4-3-12-15,-9-6-1 16,-10-4-5-16,0 3-1 16,-18 1-1-16,-10 8-25 15,-8 13-47-15,-3 8 10 16,2 8 14-16,7 12 21 15,15 10-49-15,14 5-57 16,4-1-47-16,53 0-26 16,-2-6-64-16,0-8-246 0</inkml:trace>
  <inkml:trace contextRef="#ctx0" brushRef="#br0" timeOffset="6170.649">18028 3976 461 0,'0'0'174'0,"0"0"66"0,0 0-29 15,0 0 8-15,0 0-93 16,-96-46-51-16,69 69-25 16,2 8-12-16,7 8-8 15,5 6-9-15,10 1-11 16,3 3 10-16,5-5-8 16,13-5-4-16,6-6-8 15,2-11 0-15,-1-12 4 16,-2-10-3-16,-1-9 11 15,-6-22 1-15,-7-14-7 16,-9-24-5-16,-15-34 0 16,-25-33 7-16,-14-8-7 15,3 20 0-15,7 38 5 0,17 39 32 16,7 18 53-16,0 4 48 16,2 4-47-16,7 10-36 15,7 11-53-15,4 20-3 16,18 31-9-16,26 31 9 15,24 30 0-15,14 13-7 16,-6-23-15-16,-15-32-139 16,-19-35-62-16,10-21-106 15,-7-6 31-15,-8-8-101 0</inkml:trace>
  <inkml:trace contextRef="#ctx0" brushRef="#br0" timeOffset="6889.0428">18215 3687 804 0,'0'0'230'0,"0"0"6"0,0 0-124 16,0 0-28-16,0 0-76 16,0 0 1-16,0 0 14 15,29 118-2-15,1-64-11 16,1 0-9-16,2-5 0 16,-4-11 0-16,-1-10 6 15,-6-14-6-15,-1-9 0 16,-5-5 22-16,0-19 27 15,-4-14-20-15,-3-12-12 16,-4-5 11-16,-4-1 25 16,-1 4-4-16,0 12-6 0,2 10-5 15,1 10-18-15,1 9-13 16,5 6-8-16,6 0-16 16,7 11 4-16,7 7 11 15,3 6 0-15,6-4-8 16,1-1-1-16,4-8-37 15,0-8-7-15,1-3-21 16,-4-13-44-16,-4-10-5 16,-10-5 62-16,-6 0 46 15,-8 0 16-15,-9 2 6 16,-3 5 24-16,0 6 70 16,-12 5-11-16,-2 7-31 15,-2 3-26-15,-5 6-7 0,0 19-13 16,2 11 5-1,1 6 2-15,9 5 0 0,6 4-18 16,3-4 11-16,17-5 1 16,11-8-5-16,7-12-1 15,9-13-6-15,2-9 5 16,0-12 12-16,-2-19-10 16,-8-10-7-16,-11-20 0 15,-18-24 7-15,-7-23-7 16,-24-8 5-16,-6 19-5 15,2 26 2-15,7 30 41 16,4 12 41-16,0-1 20 16,-1 5-12-16,3 3-13 15,5 12-22-15,8 10-32 0,2 3-26 16,7 22-20 0,16 17 15-16,14 9 5 0,7 9 1 15,6 4 0-15,0 0-1 16,-5-5-80-16,-10-6-88 15,-13-7-30-15,-22-11-109 16,0-16-89-16,-11-13-646 0</inkml:trace>
  <inkml:trace contextRef="#ctx0" brushRef="#br0" timeOffset="7081.7117">18814 3493 1288 0,'0'0'173'0,"0"0"-100"0,86 3-33 16,-17-3 62-16,20 0-16 15,-2-8-43-15,-8 0-27 16,-14-1-16-16,-10 1-33 16,-11-1-238-16,-14 1-642 0</inkml:trace>
  <inkml:trace contextRef="#ctx0" brushRef="#br0" timeOffset="11853.9749">15239 8707 1243 0,'0'0'42'0,"0"0"53"16,0 0-82-16,0 0-2 16,0 0-5-16,168-17 120 15,-4-7 30-15,36-5-5 16,15-5-5-16,-1-1-21 15,-23 1-28-15,-5 3-32 16,-17 1-6-16,-21 6-19 16,-18 5-14-16,-20 3-15 15,-28 7-4-15,-21-1-6 16,-22 7-2-16,-11 0 1 0,-1 2-46 16,-7-1-51-16,-9 2-76 15,-25 0-97-15,-16 6-135 16,-14 2-209-16</inkml:trace>
  <inkml:trace contextRef="#ctx0" brushRef="#br0" timeOffset="12101.1776">15927 8808 55 0,'0'0'1358'15,"0"0"-1161"-15,0 0-145 0,0 0-37 16,203 45 37-16,-49-48 42 16,15-22 11-16,-7-12 16 15,-11-2-37-15,-7-3-39 16,-8 1-20-16,-12 7-16 16,-29 6-9-16,-23 12-17 15,-21 10-120-15,-21 6-227 16,-14 0-934-16</inkml:trace>
  <inkml:trace contextRef="#ctx0" brushRef="#br0" timeOffset="36791.5152">7198 10699 149 0,'0'0'101'0,"0"0"17"15,0 0-44-15,-5-6-38 16,5 0-9-16,0-2 2 15,1 1-7-15,8-1-4 16,2-1 1-16,-1 2 3 0,5-1-2 16,3 3 7-1,1 1 2-15,4 1-11 0,6 1-1 16,2 0-3-16,6 1-2 16,0 1-5-16,6 0 9 15,-3 0-6-15,2 0 2 16,0 3-2-16,-2 3-3 15,0 0 0-15,1 1 0 16,-4 0-5-16,2-2 5 16,-1 2-4-16,3-2-2 15,-1 0 14-15,3-2 1 16,-1 1-5-16,3 0 1 16,-3 0-5-16,1 0 3 15,0 2 2-15,-1 1 5 16,1 1-5-16,-1 2-5 0,-2 1-6 15,0-2 14-15,-4 3-7 16,-3-4 0-16,3 2-7 16,-5-2 16-16,2-1 1 15,1 0-1-15,2 0-4 16,1 0 2-16,2 0-2 16,3 2-5-16,3-2-6 15,1 2 6-15,3-2-6 16,-2-3 4-16,3-1-5 15,1 1 6-15,-2-1-1 16,2-2 1-16,2-1-5 16,1 1 3-16,2 1-4 15,1 0 0-15,2 2-1 0,-1 3 2 16,0-1-1 0,-1 0 0-16,-4-1-1 0,-3-3 1 15,0 1-1-15,1 0 0 16,0 1 0-16,4 1 1 15,2 0 0-15,2 2-1 16,1 0 0-16,3 2 0 16,-1-1-1-16,1 0-6 15,4 2 7-15,4-1-19 16,14 3 10-16,19-3 9 16,19-1-7-16,7 1 7 15,-10-7-1-15,-12-2-11 0,-14 0 1 16,-4 0 10-1,4-6 1-15,-5-2-7 0,-2 3 7 16,-11 2 3-16,-13 0-2 16,-10 3 0-16,-5-3 5 15,11-1-5-15,9 1 0 16,8 2 0-16,1 1-1 16,-6 0 3-16,-4 0-2 15,-1 0-1-15,0 0 0 16,-2 0 0-16,-1 0 0 15,0 1 0-15,-4-1 1 16,0 0 18-16,-1-5-5 16,2-8 8-16,5-3-6 15,10-4 3-15,24-5 20 16,18-3 0-16,2 0-6 0,-17 7-16 16,-27 7 20-16,-24 7-23 15,-6 7-5-15,9 0-9 16,4 0-6-16,5 0 6 15,-4 0 1-15,-5 0 0 16,-3 5 1-16,-6-1-2 16,-2 1 1-16,-5 2-1 15,1-1 0-15,2 1 6 16,1 0-6-16,5 0 0 16,7-2 0-16,4 1 6 15,8-2-3-15,6-3 7 16,3-1-3-16,0 0 22 15,-4 0-14-15,-2 0-1 0,-5-4 2 16,-4 0-10 0,0 1-4-16,-2 0-1 0,-3 1 9 15,1-1-3-15,0 2 16 16,-5 1-11-16,-1 0-3 16,-2 0-9-16,-3 0 0 15,-3 0 7-15,-2 1 2 16,-3-1 6-16,-3 0 8 15,-1 0 0-15,0 0-1 16,-2 0-4-16,1 0-1 16,-2 1-2-16,-2 1-5 15,-4-2-9-15,-4 2 5 16,-6-1-5-16,-6-1 0 16,0 0 1-16,-6 2-1 15,-2-2 1-15,0 0 20 0,0 0 0 16,0 2-10-1,0-2-11-15,0 0-1 0,0 1 0 16,0 1-33-16,-10-1-33 16,-10 6-85-16,-2-1-110 15,-2-3-324-15</inkml:trace>
  <inkml:trace contextRef="#ctx0" brushRef="#br0" timeOffset="45177.3861">17601 10594 848 0,'0'0'86'0,"0"0"-45"15,0 0-18-15,76 107-17 0,-39-65 46 16,9-3-12-16,4-7 27 16,20-7 1-16,28-11 16 15,20-14 10-15,6-14 2 16,-9-25 7-16,-17-12-53 16,-25 5-21-16,-14 3-10 15,-12 7 7-15,-7 1-8 16,4-3-5-16,2 4-7 15,-3 0-6-15,-10 12 0 16,-12 8-16-16,-9 9-61 16,-5 3-63-16,-7 2-40 15,0 2-32-15,-4 6-94 16,-8 2 25-16</inkml:trace>
  <inkml:trace contextRef="#ctx0" brushRef="#br0" timeOffset="45439.2912">18544 10427 871 0,'0'0'137'0,"0"0"-102"15,0 0-27-15,125-17-2 16,-67 15 51-16,5 2-10 16,1 0-6-16,1 6-12 15,-5 8-5-15,-9 5-6 16,-6 3-18-16,-16 2-8 15,-10 7 6-15,-15 1 2 16,-4 5 25-16,-18-1 17 16,-13 3-25-16,-12-4-11 15,-4-1-6-15,0-7-31 0,-6-15-76 16,13-6-71-16,12-6-163 16</inkml:trace>
  <inkml:trace contextRef="#ctx0" brushRef="#br0" timeOffset="45672.8638">19389 10237 1213 0,'0'0'356'0,"0"0"-270"15,0 113-71 1,3-62-15-16,17-2-10 0,6-4 1 15,6-1 9-15,4-5 0 16,4-3-7-16,0-3-18 16,-3-9-135-16,-8-14-66 15,-11-7-73-15,-14-3-359 0</inkml:trace>
  <inkml:trace contextRef="#ctx0" brushRef="#br0" timeOffset="45870.3291">19145 10168 1290 0,'0'0'141'0,"0"0"-106"16,0 0-35-16,86-79 0 15,-31 64 26-15,2 8-3 0,-4 7-14 16,-7 8-9-16,-12 18-6 16,-6 10-11-16,-13 10 17 15,-9 8 20-15,-6 6-20 16,-10 24-113-16,-8-15-80 15,3-16-141-15</inkml:trace>
  <inkml:trace contextRef="#ctx0" brushRef="#br0" timeOffset="46213.5299">19734 10169 986 0,'0'0'145'0,"-33"72"-80"16,24-28 44-16,4 4 49 15,5-4-54-15,10-8-54 16,15-10-25-16,8-9 21 16,4-13 46-16,5-4-46 15,-3-13-19-15,-4-19-15 16,-5-6-2-16,-7-8-2 15,-14 0-2-15,-9 0-4 16,-6 5 9-16,-23 4-11 16,-13 11-17-16,-8 9-5 15,-6 14-3-15,3 3 0 16,1 20-5-16,7 10-8 0,14 4-48 16,22 13-86-16,9-8-73 15,6-8-164-15</inkml:trace>
  <inkml:trace contextRef="#ctx0" brushRef="#br0" timeOffset="46425.0071">20043 10093 1250 0,'0'0'189'15,"0"0"-147"-15,0 0-36 0,0 0 23 16,12 105 78-1,11-67-75-15,7 1-10 0,6 0-1 16,3 2-11-16,-2-3-10 16,0-1-51-16,-7 0-175 15,-9-11-100-15,-12-9-218 0</inkml:trace>
  <inkml:trace contextRef="#ctx0" brushRef="#br0" timeOffset="46654.3278">19986 9972 1096 0,'0'0'142'0,"0"0"-109"16,0 0 13-16,97-64 62 0,-64 58-52 16,-3 4-30-1,-5 2-15-15,-4 14-11 0,-6 11-16 16,-9 8 16-16,-6 6 0 15,-4 6-9-15,-15 2-97 16,-19 7-30-16,3-12-154 16,4-12-221-16</inkml:trace>
  <inkml:trace contextRef="#ctx0" brushRef="#br0" timeOffset="47864.9847">20372 9928 1174 0,'0'0'153'0,"0"0"-79"16,0 0-50-16,0 0 96 15,0 0 4-15,-10 106-58 16,10-68-31-16,1 0-29 16,16-1-5-16,2-5 10 15,5-6-11-15,1-9-5 16,2-8-52-16,-2-9-35 15,-1-9 89-15,-4-15-14 16,-3-9-7-16,-6-3-11 16,-5-1 6-16,-4 2 29 15,-2 9 0-15,0 2 13 16,0 11 26-16,0 5 21 0,0 5 17 16,0 3-33-16,0 0-44 15,0 6 1 1,10 8-1-16,5 6 19 0,7 0-5 15,5-1-12-15,3-4 10 16,1-6-5-16,4-6-1 16,-4-3-6-16,-3-8 0 15,-5-17-13-15,-7-11 4 16,-10-9-3-16,-6-20 11 16,-22-24 0-16,-27-23 1 15,-16-10 0-15,4 24 1 16,12 29 8-16,21 35 11 15,13 20 68-15,3 6 21 16,-1 5-10-16,8 3-28 0,5 12-71 16,0 34-7-1,15 4-5-15,13 13 11 0,12 6-15 16,8-9 8 0,10 5 8-16,8-8 0 0,16-13-49 15,-6-19-58-15,2-18-38 16,-3-7-23-16,-15-29 22 15,-3-12-41-15,-12-10-3 16,-18-5-5-16,-18 3 107 16,-9 2 88-16,-3 8 103 15,-17 11 85-15,1 13 33 16,-5 10 10-16,-1 9-66 16,-1 0-67-16,4 16-32 15,1 7-41-15,5 3 0 16,8 2-10-16,6 2-15 0,2-2-1 15,10 0 0-15,10-3-8 16,7-5-19-16,3-9-51 16,0-9-25-16,0-2 12 15,-4-11 46-15,-4-14 4 16,-6-7-53-16,-2-2 11 16,-8 2 55-16,-2 4 29 15,-4 7 13-15,0 7 74 16,0 8 42-16,0 6-13 15,0 0-46-15,0 6-38 16,6 14 21-16,4 6-11 0,5 3 6 16,5-1-31-16,2-5-7 15,3-4-4-15,3-11-6 16,5-8 18-16,3-8 71 16,3-23-44-16,1-22-21 15,-10-27-24-15,-21-26-2 16,-9-5-25-16,-17 20-5 15,-5 29 13-15,6 32 6 16,1 16 12-16,-3 2 1 16,-3 5 21-16,0 4-5 15,-3 3-16-15,4 5-8 16,3 15 7-16,5 2 1 16,8 6-11-16,4 1-6 15,10-2 0-15,14 2 6 16,9 0 9-16,8-2 2 15,3 4 0-15,3-2-1 0,-2 4 1 16,0 1-1-16,-5 1 0 16,-2-1 1-16,-4-3 6 15,-4-2 19-15,-2-4 1 16,-2-4 4-16,-1-9-10 16,-3-7-5-16,3-5 1 15,4-5 5-15,-1-20-21 16,8-26-68-16,-9 1-177 15,-17 0-516-15</inkml:trace>
  <inkml:trace contextRef="#ctx0" brushRef="#br0" timeOffset="55875.1795">4317 16383 1015 0,'0'0'157'0,"0"0"-107"15,0 0 6-15,0 0-27 16,0 0-7-16,0 0 13 16,0-5 10-16,15-4 8 15,12-8 3-15,9-8 10 16,11-8-22-16,9-5-18 16,7-7-13-16,2-1-6 0,0-4-6 15,-2 1-2-15,-3 5 1 16,-7 5-70-16,2 6-104 15,-14 11-169-15,-16 11-230 16</inkml:trace>
  <inkml:trace contextRef="#ctx0" brushRef="#br0" timeOffset="56120.6054">4508 16709 1217 0,'0'0'81'0,"0"0"-81"0,0 0-3 15,88-47 3-15,-49 16 91 16,5-7-37-16,3-4-8 16,2-3-11-16,0-2-19 15,5-1-7-15,1 2-9 16,27-14-66-16,-15 12-140 15,-9 7-299-15</inkml:trace>
  <inkml:trace contextRef="#ctx0" brushRef="#br0" timeOffset="59420.767">9797 16476 1054 0,'0'0'135'0,"0"0"-25"15,0 0-80-15,0 0-8 16,0 0 35-16,5-94 14 0,11 65 1 16,8-2-25-1,7-1-8-15,5-4-17 0,6 2-9 16,2-1-12-16,0 2 1 15,-3 4-2-15,-5 4 0 16,-6 3-48-16,-5 8-89 16,-8 6-41-16,-10 8-81 15,-5 10-69-15,-2 7-232 0</inkml:trace>
  <inkml:trace contextRef="#ctx0" brushRef="#br0" timeOffset="59609.9959">9933 16545 945 0,'0'0'191'0,"0"0"-185"15,0 0 7-15,0 0-2 16,0 0 41-16,100-92 15 16,-69 58-9-16,2-5-23 15,6 3-35-15,14-10-71 16,-8 11-170-16,-11 7-559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42:13.8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6960 8910 758 0,'0'0'108'0,"0"0"-76"16,0 0-9-16,0 0 24 16,0 0-20-16,0 0 16 0,-13-20 2 15,16 20-19-15,11 0-4 16,7 0 30-16,9 4 16 16,3 5-27-16,9 2-1 15,-2-2 14-15,-1 1 5 16,3-4-11-16,-5-5-4 15,6-1 13-15,2-7 20 16,4-15-3-16,2-8-12 16,1-5-7-16,0-7-6 15,-4-2-10-15,-3 0-14 16,-6 2-3-16,-8 4-7 16,-4 3-8-16,-2 2-7 15,-4 2-1-15,-2 1-24 0,7-13-120 16,-6 6-156-1,-10 0-486-15</inkml:trace>
  <inkml:trace contextRef="#ctx0" brushRef="#br0" timeOffset="663.632">6432 6995 561 0,'0'0'42'0,"0"0"17"15,0 0 16-15,0 0-1 16,0 0-10-16,0 0 12 16,0 0-6-16,0-9-34 15,10 18-16-15,7 10 81 16,7 7-4-16,4 6-8 15,3 2-24-15,1 0 5 16,-1-4-27-16,2-7-3 16,1-9 9-16,2-6 17 15,3-8-28-15,7-13 16 0,3-18 33 16,14-25-5-16,13-19-23 16,-5 2-24-16,-11 3-22 15,-10 7-4-15,-18 11-2 16,1-6-7-16,-2-3 0 15,-7 12-9-15,-3 13-9 16,-9 36-107-16,-3 7-207 16,-9 23-522-16</inkml:trace>
  <inkml:trace contextRef="#ctx0" brushRef="#br0" timeOffset="4057.0168">9763 5775 204 0,'0'0'189'0,"0"0"-39"15,0 0-28-15,0 0-8 16,0 0 0-16,0 0-28 16,-58-3-21-16,41 3-13 15,-5 10 10-15,-2 0 2 16,-4 4-11-16,-2 2-9 16,0 4-2-16,0 0-12 15,2 4-7-15,3 5-5 16,3 1-11-16,5 0 8 15,4 6-8-15,3 3 2 16,7 1-2-16,3 2-6 0,0 2 12 16,9 0 3-1,6-5-13-15,4-1 3 0,5-2 23 16,3-5-28-16,5-1 13 16,3-5-9-16,2-2-3 15,-1-6 13-15,2-4 10 16,-2-4-8-16,-1-6-8 15,1-3 13-15,-2 0 3 16,1-3-11-16,-2-8 11 16,-4-5 0-16,0-2 4 15,-3-4 22-15,0-1-10 16,-3-4-9-16,-1-1 1 0,-2-1 5 16,0-1 4-1,-7-3-10-15,-2-3 9 0,-4-3-8 16,-4-3 1-16,-3-3-8 15,0 2 7-15,-6-1-16 16,-6-1 0-16,-1 5-6 16,-5 2-9-16,3 5-1 15,-4 5 5-15,-2 2 0 16,-2 6-6-16,-4 1 2 16,-2 3-2-16,-5 5 2 15,-2 1-2-15,-2 3-1 16,1 2 1-16,-3 4 6 15,-2 1 3-15,-1 0-9 16,-5 8-1-16,1 9-31 16,-4 8-64-16,-45 35-80 0,17-5-182 15,-9 4-462-15</inkml:trace>
  <inkml:trace contextRef="#ctx0" brushRef="#br0" timeOffset="7374.0344">11748 7738 29 0,'0'0'303'16,"0"0"-214"-16,0 0-47 16,0 0 26-16,0 0 27 15,0 0-7-15,-45-6-7 16,36 6-22-16,-3 0-15 16,2 0-4-16,-2 0 11 15,-3 0-14-15,0 8-6 16,-4 4 8-16,-2 2-3 15,-4 6 2-15,2 4-1 16,-2 2 7-16,-1 5 2 16,4-1 3-16,2 1-4 0,3 5-10 15,5-1-9 1,3 6 5-16,3 4-2 0,4 5 6 16,2 3 4-16,0 4-7 15,0 1 1-15,0-3-5 16,5 1-2-16,1-2-5 15,1-5 4-15,2-1-2 16,0-3 9-16,4-1-20 16,3-5 1-16,4 1-6 15,6-3 15-15,3-3-9 16,6-5 9-16,1-4 8 16,1-6-17-16,5-7-12 0,-2-7 5 15,2-5-5 1,-1 0 0-16,-2-5 0 0,-3-10 7 15,-1-4-6-15,-4-5 10 16,-3-3 7-16,-1-5 3 16,-3-4-1-16,-2-4-3 15,-7-5-3-15,-2-3-1 16,-5-7 4-16,-5-1 0 16,-3-3-11-16,0 1 9 15,0-2-10-15,-9-1 5 16,-7 4-9-16,-5-1 6 15,-3 4-7-15,-8 1 7 16,-6 7-2-16,-2-1-1 16,-2 3-4-16,-3 2 5 15,2 8-5-15,1 3 5 0,3 7-1 16,3 4-5-16,2 8-9 16,1 2 9-16,-1 8 0 15,-3 2-19-15,-23 37-97 16,11 3-89-16,-5 10-297 0</inkml:trace>
  <inkml:trace contextRef="#ctx0" brushRef="#br0" timeOffset="14850.87">7721 12175 45 0,'0'0'75'0,"0"0"-4"0,0 0-17 16,0 0 8 0,0 0 5-16,0 0 18 0,-24-12-6 15,24 9-20-15,0 3-20 16,0-2-33-16,0 1-5 15,0 1 17-15,7 0-6 16,7 0-6-16,4 0-5 16,7 0 22-16,3 0 6 15,4 0 9-15,5-3-1 16,3 0-2-16,0-2-9 16,3 0 0-16,4-1-2 15,2 1-5-15,-1-2-3 16,7 2 1-16,2-1-1 15,1 1 2-15,-2 0 3 16,-4 1-5-16,-2 3-4 16,-5 0-11-16,-4 1 12 15,-3 0-7-15,-1 0-5 0,-2 0 0 16,-4 0-1-16,4 6 2 16,-3 2-1-16,1 0 4 15,-1 3-4-15,3 0 0 16,-2-1 0-16,1 0 6 15,0-2-6-15,2-3 0 16,1-1 5-16,1-2 1 16,-1-2-6-16,2 0 5 15,1 0-6-15,-1 0 0 16,0 0 0-16,1 0 0 16,-1 0 0-16,1 3 0 15,1 2 0-15,0-3 0 16,1 0 0-16,2 1 2 0,-3-1-1 15,-1-2-1-15,0 1 1 16,-4-1 0-16,0 0 0 16,-2 1 0-16,1 2 5 15,0-3-5-15,1 0 11 16,0 0-5-16,1 0 6 16,-1 0-4-16,-2 3-1 15,3-3 4-15,-1 3-6 16,2 1-5-16,-1 1 6 15,3 0-7-15,-1 0 0 16,0-1 1-16,2 1 5 16,3-5 1-16,1 0-6 0,4 0 30 15,1 0 18-15,3 0-32 16,2-5-9-16,0-2 0 16,0 2 10-16,-1 0-7 15,-5 2-1-15,0 3 1 16,-4 0 2-16,0 0-12 15,-3 1 0-15,-1 4 13 16,-1 0 6-16,1-5-18 16,2 0 9-16,-1 0 1 15,2 0-10-15,0 0 4 16,-1 0 4-16,1 0-3 16,2 0-6-16,-2 0 1 15,0-3-1-15,2-2 0 16,-1-1 0-16,1 0-1 0,-1-1 2 15,-1 2-1-15,1 0-1 16,0 0 1-16,0 1-1 16,1 0 1-16,0 1 0 15,2 0 1-15,-2 0 4 16,2 1-5-16,-3 0 2 16,1-2 6-16,2 1-1 15,2-1 1-15,2-2 0 16,2-1 0-16,3-1 4 15,0 2 0-15,-1-2-2 16,1 3-5-16,-4 0-5 16,1 4 9-16,-4 0-4 15,-2 1 0-15,1 0-3 16,6 0 4-16,-2 0 2 0,5 0-2 16,4 0-1-1,-1 1-3-15,-2 3 6 0,0 1-2 16,-4 2 2-16,-5-1-2 15,1 3 2-15,-2 0 0 16,-2 2 2-16,0 0-1 16,0 1 2-16,0 0 4 15,0-5 2-15,2 0 2 16,0-2 5-16,0-2-10 16,2-2-2-16,3-1-2 15,0 0-2-15,4 0-3 16,1 0 1-16,3 0-1 0,2 0-4 15,1 0 4-15,-2 0 1 16,-2 0-6-16,-3 0 1 16,-4 1 4-16,1 2 4 15,-3 1-9-15,0-1 0 16,-4 2 1-16,-3-1 4 16,0 1-6-16,-5 0 1 15,3-1 1-15,-2 2 4 16,2-2 1-16,0-1 13 15,-1 0-9-15,2-1-3 16,-2 0-2-16,1 0 0 16,-1-1-5-16,0 1-1 15,6-2 1-15,11 0 5 0,23 0 23 16,-4-5 12-16,-4-4-25 16,-6 1-15-16,-14 2 0 15,9-2 0-15,5-1 8 16,-1 3-7-16,-4 1-2 15,-5 1 7-15,-3 1-7 16,-7 1 1-16,-4-1 5 16,-5 3-6-16,-6 0 1 15,-2 0-1-15,-4 0 0 16,-1 0 0-16,-5 0-1 16,2 0 0-16,-2 8-1 15,1-1 1-15,2 0 0 16,3 0 0-16,3-2 1 15,3 1 0-15,4 0 0 16,5-2 0-16,3 0 0 0,0 2 1 16,2-2 0-16,0 0 0 15,-1-1 1-15,-4 1-1 16,-1-2 0-16,-2-1-1 16,-5 0 0-16,-2 2 0 15,-4 0 0-15,-3 0 0 16,-2 1 0-16,-2-1 0 15,-2 0 0-15,-1 1 0 16,-2 1 0-16,0-1 0 16,3 0 0-16,0 0-2 15,3 2 1-15,1-2-7 16,2 2 6-16,0-1-5 16,2 1 6-16,0-2-7 15,1 1 7-15,1-2 0 16,-2 1 0-16,2-3 1 0,0-1 0 15,3 0 0-15,1 0 0 16,2 0 0-16,0 0 0 16,3 0 0-16,5 0 0 15,-3 0 1-15,-1-3 0 16,3 0 13-16,0 0 9 16,-4 2 5-16,0-2-15 15,-3 2 1-15,-6-1 5 16,-5 1 19-16,-3-2-7 15,2 0-14-15,0-1-6 0,-1 2 3 16,1-3-4-16,5 2 2 16,-1 2-6-16,2 0 0 15,4 1-6-15,0 0 1 16,2 0 0-16,-1 0 0 16,-3 1 0-16,-4 3 0 15,-6-1-1-15,-5-1 1 16,1-1 8-16,-2-1 3 15,-1 0 6-15,0 0-5 16,-2 0 0-16,-3 0-2 16,-5 0-1-16,1 0-2 15,-4 0-2-15,1 0-5 16,-2 0-1-16,0 0 0 0,0 0-36 16,-37 0-44-1,-5 0-126-15,-17 0-509 0</inkml:trace>
  <inkml:trace contextRef="#ctx0" brushRef="#br0" timeOffset="30081.966">1966 12464 147 0,'0'0'75'0,"0"0"-52"0,0 0-15 16,0 0 0-16,0 0 30 15,0 0 1-15,-28-17 0 16,28 16-21-16,0 1-16 15,0 0 7-15,0 0-7 16,0 0-2-16,0 0 0 16,0 0-13-16,0 1 6 15,0 7 7-15,0-1 7 16,3 3-6-16,6 2 11 16,-3 1 14-16,1 1-6 0,2 0 10 15,0-1-1-15,2 3-3 16,2-2-4-16,-1 1-6 15,-1 2-8-15,9 0 7 16,-1 3 4-16,0 0-5 16,1 3 3-16,1-1-7 15,-3 2 1-15,0-1 4 16,2 3 13-16,-1-2-9 16,2-1-6-16,-3 2 5 15,0-1-2-15,0-1-7 16,-2 1 1-16,-4 2-8 15,1-1 7-15,-4 1-8 16,0 1 9-16,-2-1-9 16,-2 1 14-16,-3-1-4 0,2 2-4 15,-1-5 1-15,-1 1-7 16,1-4 1-16,-3 1-1 16,0-4 1-16,0 0-1 15,0-4-1-15,0 0 9 16,0-2-8-16,-3-2 0 15,-2-2 8-15,-1 0 0 16,0-4 1-16,-3 0 6 16,0-1-2-16,-3-2 5 15,-4 2 0-15,-5-2-6 16,0 0-5-16,-6 0 0 16,-1 0-7-16,-2 0-1 15,0-2 3-15,-1-3-2 0,1 2 0 16,2-1 0-1,-1-1 7-15,1 0-6 0,0 1-2 16,-2-1 2-16,2 0-1 16,-2 2 0-16,3-2 1 15,3 3-1-15,-4 0 0 16,7-1 6-16,-3-1-6 16,3 3-1-16,0-1 7 15,-1-1-6-15,-2 2 0 16,3-1-1-16,-6 2 2 15,2 0-2-15,-2 0 0 16,-2 0 0-16,-1 0 0 0,-2 0 0 16,-1 0 1-1,-2 3-1-15,0 2 1 0,-5-2 0 16,4-1 0 0,0 3-1-16,-1-4 1 0,2 2 5 15,0-2 1-15,1 1-6 16,-1-2 5-16,-2 3-6 15,1-3 2-15,-4 2-2 16,4 0 1-16,0-1-1 16,0 1 0-16,2-1 1 15,0-1-1-15,4 0 1 16,0 2 0-16,2-2 5 16,1 1-5-16,1 0-1 15,1 1 0-15,-1 1 0 16,3-1 0-16,-4 1 2 0,3 0-2 15,-2 0 0-15,2 0 0 16,0 0 1-16,2 4 5 16,2-2-5-16,1 0-1 15,2 2 1-15,-1-4 1 16,2 3-2-16,-2-1 2 16,4 2-2-16,-5 0 0 15,-3 1 0-15,4 1 0 16,-6 2 0-16,2 0 0 15,-2 0 0-15,6 3-8 16,-4 0 6-16,8 1 2 16,-2 0 2-16,-1 2-2 15,4 1 1-15,-1 1-1 0,1-1 0 16,0-1 1 0,6 2 0-16,-1 1-1 0,2 1 0 15,0-1-1-15,4 1-1 16,2-1-6-16,0 2 6 15,0-1-4-15,11 3 5 16,2-2-8-16,5 2 4 16,1-2 4-16,5 2-5 15,3-2 6-15,-1-1-2 16,9-1 2-16,4 0-1 16,3-3 1-16,7-1 1 15,6-1-1-15,3-1 2 0,3-4 6 16,2 3-7-1,17-1 1-15,19 2-2 0,22 2 1 16,1-2-1-16,-5-3-12 16,-13-2 11-16,-13-3-15 15,-1-2 1-15,2 0 8 16,-4 0-7-16,-13 0-5 16,-14 1 0-16,10-2 2 15,13 0 4-15,16 0 11 16,15-2 1-16,-5-1 0 15,-16 0-2-15,-1 0 2 16,-4 0 0-16,-7 0-10 16,1 3 10-16,1 6-15 15,3 6 1-15,-15-1-6 16,-12 1 2-16,-18-6-52 0,0-6 54 16,7-1-5-16,14-2 15 15,20 0 6-15,14-20-6 16,-9-6-13-16,-10-2 10 15,-11-5 1-15,-13-1 9 16,8-6 0-16,12-8 22 16,0 2-5-16,2 2-4 15,-3 5-12-15,-2 5 0 16,-3 8-1-16,-8 6 0 16,-1 5 0-16,-5 4 0 15,1 7 0-15,-7 1-1 16,-5 1 0-16,-7-1 1 15,-1-2 1-15,-5-1 6 0,0-3-1 16,-4-2 11-16,-2-3-1 16,-1-2 15-16,-2-1-8 15,-4-3 10-15,-1-2 13 16,-4-1-4-16,-3-4-3 16,-3-4 7-16,-5-3-7 15,-1-5 3-15,-3-3-4 16,-16-1-13-16,-5-3 2 15,-6 1 6-15,-10 0-7 16,-3 3 0-16,-7 5-24 16,-2 6-2-16,0 10 23 15,6 8-6-15,0 10-17 16,-15 16-66-16,11 13-83 0,-2 6-172 16</inkml:trace>
  <inkml:trace contextRef="#ctx0" brushRef="#br0" timeOffset="38709.3156">17965 6653 793 0,'0'0'153'0,"0"0"-107"15,0 0-17-15,0 0 6 16,0 0-16-16,0 0 2 16,71-63-14-16,-47 47-7 15,5 2-2-15,1 1-76 16,4 0-85-16,-9 5-96 16,-7 2-143-16</inkml:trace>
  <inkml:trace contextRef="#ctx0" brushRef="#br0" timeOffset="38874.2642">17930 6729 641 0,'0'0'68'0,"0"0"-44"0,0 0-20 16,0 0 66-16,90-47-36 15,-42 18-25-15,23-17-9 16,-11 6-93-16,-8 4-216 0</inkml:trace>
  <inkml:trace contextRef="#ctx0" brushRef="#br0" timeOffset="39120.0231">18174 6326 806 0,'0'0'114'16,"0"0"-102"-16,0 0-2 16,0 0-3-16,104 0-5 15,-67 0-1-15,0 12 25 16,-3 10-11-16,-8 9-15 16,-9 10-21-16,-17 20 21 15,-23 33-30-15,-14-13-116 16,-11-7-358-16</inkml:trace>
  <inkml:trace contextRef="#ctx0" brushRef="#br0" timeOffset="51614.0975">20744 10140 909 0,'0'0'149'15,"0"0"-96"-15,0 0-53 16,0 0 0-16,0 0 26 15,79-39 27-15,-54 27 1 16,1-2-24-16,2-1-14 16,5-2-4-16,1-2-11 15,3 1 8-15,2 1-9 16,-3 0 0-16,-2 3-21 16,-4 1-31-16,-5 4-33 15,-8 4-61-15,-7 5-60 16,-8 0-128-16</inkml:trace>
  <inkml:trace contextRef="#ctx0" brushRef="#br0" timeOffset="51821.3534">20678 10355 914 0,'0'0'118'0,"0"0"-118"16,0 0-22-16,118-16-2 16,-66-1 22-16,6-6 2 15,30-16 0-15,-13 5-118 16,-11 3-135-16</inkml:trace>
  <inkml:trace contextRef="#ctx0" brushRef="#br0" timeOffset="56547.7671">19280 12143 1250 0,'0'0'200'0,"0"0"-97"16,0 0-89-16,0 0-13 0,0 0 33 16,80-46 58-16,-40 25 15 15,5-4-37-15,2-1-39 16,3-1-22-16,2 1-9 15,-3 1 0-15,-5 6-39 16,-4 4-74-16,-2 8-112 16,-14 6-86-16,-11 1-188 0</inkml:trace>
  <inkml:trace contextRef="#ctx0" brushRef="#br0" timeOffset="56747.4515">19295 12297 1410 0,'0'0'225'0,"0"0"-225"0,0 0-11 16,0 0-8-16,0 0 19 16,94-30 19-16,-52 10-19 15,13-9-3-15,-5 0-333 16,-16 5-754-16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43:26.3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4092 4627 1111 0,'0'0'192'15,"0"0"-93"-15,0 0-37 0,0 0-24 16,0 0-7 0,0 0-1-16,28-35-2 0,-7 17-12 15,4-1-15-15,3-1 1 16,2 3-2-16,-4 3-92 16,4 5-120-16,-9 3-100 15,-7 5-183-15</inkml:trace>
  <inkml:trace contextRef="#ctx0" brushRef="#br0" timeOffset="177.487">4132 4796 662 0,'0'0'233'0,"0"0"-175"15,0 0-37-15,0 0 10 16,0 0 2-16,95-66-14 0,-51 34-9 15,5-7-5-15,15-17-5 16,-12 8-133-16,-13 4-221 16</inkml:trace>
  <inkml:trace contextRef="#ctx0" brushRef="#br0" timeOffset="432.8008">4223 4274 970 0,'0'0'139'0,"0"0"-87"16,0 0-30-16,0 0-11 15,0 0 20-15,0 0 29 0,91-7 1 16,-48 11-1-16,8 9 1 16,3 5 4-16,-1 5-7 15,-7 7-18-15,-11 7-14 16,-17 24 3-16,-21 34-3 15,-66 53-2-15,-53 43-22 16,-65 33-2-16,19-44-312 16,10-32-811-16</inkml:trace>
  <inkml:trace contextRef="#ctx0" brushRef="#br0" timeOffset="3724.6082">17493 2528 927 0,'0'0'226'0,"0"0"34"16,0 0-50-16,0 0-35 16,0 0-21-16,0 0-51 15,-46 31-38-15,11-3-7 16,-15 9-1-16,-5 9-1 16,-4 2 10-16,3 1 5 15,6-3-22-15,9-4-27 16,11-8-7-16,13-9-14 15,12-5-1-15,5-8-1 16,11 0-5-16,14-5 5 0,7 0 1 16,7-4-1-16,2-3-7 15,-2 0-9-15,-5 0 5 16,-7 0 0-16,-6-5-4 16,-8 2 7-16,-3 1 9 15,-4 1-1-15,-5 1 1 16,-1 0 0-16,0 0 0 15,0 0-1-15,-1 0 0 16,-13 9-10-16,-8 7 10 16,-4 9 1-16,-7 4 0 15,1 7 7-15,4-2-5 16,3 4-1-16,11-6 10 16,4-3-5-16,7-7-6 0,3-7 7 15,3-4-6-15,15-5 0 16,7-4 8-16,5-2 3 15,4 0 2-15,2-10-5 16,2-2-9-16,-4-2 0 16,-4 1 6-16,0 1-6 15,-2 3-45-15,8-1-90 16,-6 7-237-16,-7-3-626 0</inkml:trace>
  <inkml:trace contextRef="#ctx0" brushRef="#br0" timeOffset="4605.0178">18160 2476 909 0,'0'0'238'0,"0"0"-41"15,0 0-18-15,0 0-47 16,0 0-35-16,0 0-39 16,0 0-21-16,-47 66 8 15,20-26 6-15,-6 7-5 0,-6 1-10 16,-1 2 2-16,-2-5-17 15,5-4-9-15,4-12-5 16,6-3 0-16,9-13-7 16,8-6 8-16,5-7 12 15,3 0 10-15,2-18-2 16,0-5-12-16,5 1-16 16,9 2-1-16,7 3 0 15,7 8 0-15,3 2-6 16,2 7 6-16,2 0-5 15,-2 12 4-15,0 4 1 16,-4 3 1-16,-1 1 0 16,-2 3 0-16,-1-4 1 15,-3-2-1-15,0-1-63 16,3-4-86-16,-5-1-106 0,-2-9-363 16</inkml:trace>
  <inkml:trace contextRef="#ctx0" brushRef="#br0" timeOffset="4848.9189">18392 2827 952 0,'0'0'340'16,"0"0"-111"-16,0 0-34 0,0 0-33 15,0 78-21 1,8-59-52-16,-2-1-50 0,0-2-25 16,0-1-7-1,0-3-7-15,-4-3-92 0,1-3-152 16,-3-6-343-16</inkml:trace>
  <inkml:trace contextRef="#ctx0" brushRef="#br0" timeOffset="5008.9709">18259 2484 1145 0,'0'0'293'16,"0"0"-92"-16,0 0-134 16,0 0-39-16,0 0-28 0,0 0-37 15,0 0-139-15,45 6-192 16</inkml:trace>
  <inkml:trace contextRef="#ctx0" brushRef="#br0" timeOffset="5577.7894">18444 2316 1294 0,'0'0'265'0,"0"0"-80"16,0 0-115-16,0 0-42 0,0 0-6 15,0 0 56-15,0 0-14 16,79 73-32-16,-44-48-14 16,0-1-8-16,-1-1-8 15,-1-3 4-15,-5-5-4 16,-4-6-2-16,-9-5-25 15,-2-4-15-15,-7 0 7 16,-1-4 13-16,-5-12 8 16,0-6 12-16,0 0-1 15,-3 0 1-15,-6 3 35 16,3 7 25-16,0 4 29 16,5 8-6-16,-2 0-34 0,3 5-37 15,0 15-11-15,10 13 4 16,8 13 17-16,7 10 15 15,3 7-4-15,2 5-12 16,-1 0 5-16,-4-3-12 16,-5-7-5-16,-4-10-8 15,-4-9 0-15,-3-8 0 16,-5-9 0-16,-4-5 6 16,0-6-5-16,0-3 5 15,-18-5 4-15,-7-1-1 16,-9-2 2-16,-7 0-11 15,-3-5-1-15,3-2-1 16,6 3-20-16,3 3-33 16,8 1-57-16,9 0-109 0,5 0-146 15,9-4-661-15</inkml:trace>
  <inkml:trace contextRef="#ctx0" brushRef="#br0" timeOffset="10813.2969">19143 2830 202 0,'0'0'212'0,"0"0"-105"16,0 0-51-16,0 0 6 15,0 0 25-15,0 0-5 16,-1 6-7-16,1 2 29 16,0 5 22-16,7 5 7 15,2 4-4-15,-2 3 11 16,3 1-33-16,-1 3-15 16,1-2-23-16,-1 0-18 15,-1-3-23-15,0-3-12 16,-2-3-9-16,0-2 0 15,-2-2-6-15,0-1-1 16,-3-4-36-16,-1-4-107 0,0-2-205 16,-7-3-294-16</inkml:trace>
  <inkml:trace contextRef="#ctx0" brushRef="#br0" timeOffset="11167.7707">19051 2598 1083 0,'0'0'353'15,"0"0"-158"-15,0 0-52 16,0 0 6-16,0 0-4 16,0 0-43-16,0 0-46 15,-8 8-37-15,8-8-17 0,0 0-2 16,0 0-26-1,0 0-107-15,0 0-120 0,5 0-364 0</inkml:trace>
  <inkml:trace contextRef="#ctx0" brushRef="#br0" timeOffset="12779.0857">19492 2331 910 0,'0'0'286'0,"0"0"-8"15,0 0-32-15,0 0-48 16,0 0-55-16,0 0-78 16,0 0-34-16,-40 65-3 15,25-19 24-15,-1 7-2 0,1 0-31 16,0 1-8-16,3-2-10 16,0-2-1-16,3-2 0 15,3-6-62-15,0-6-106 16,-5-13-129-16,6-10-275 15,-3-13-36-15</inkml:trace>
  <inkml:trace contextRef="#ctx0" brushRef="#br0" timeOffset="12986.8098">19175 2389 469 0,'0'0'604'0,"0"0"-402"16,0 0-12-16,0 0-81 0,0 0 34 15,0 0-16-15,0 0-24 16,110 24-28-16,-69-3-20 16,3 3-20-16,-5 4-11 15,-2 3-17-15,-3 3-6 16,-1 3-1-16,6 16-115 16,-9-7-126-16,-8-10-365 0</inkml:trace>
  <inkml:trace contextRef="#ctx0" brushRef="#br0" timeOffset="13254.5731">19735 2562 1220 0,'0'0'344'0,"0"0"-239"15,0 0-48-15,0 0 79 16,0 0 9-16,14 92-54 16,-4-66-44-16,2 3-19 15,-1-3-16-15,-4 2-4 16,0-3-8-16,-2-4-33 16,-4-3-93-16,-1-13-104 15,0-5-270-15,-4-2-341 0</inkml:trace>
  <inkml:trace contextRef="#ctx0" brushRef="#br0" timeOffset="13420.979">19576 2345 1149 0,'0'0'216'0,"0"0"-90"16,0 0-55-16,0 0-30 15,0 0-41-15,0 0-106 16,0 0-449-16</inkml:trace>
  <inkml:trace contextRef="#ctx0" brushRef="#br0" timeOffset="15524.3833">19805 2128 772 0,'0'0'241'16,"0"0"-27"-16,0 0 31 15,0 0-35-15,0 0-35 0,0 0-46 16,0 0-43-16,-13-5-42 16,13 11-28-16,0 7-14 15,0 7 13-15,6 2 4 16,6 4-18-16,-1 2 8 16,0-2-7-16,0 0-2 15,-2 0-38-15,1-4-107 16,-4 0-83-16,-3-5-170 15,-3-5-205-15</inkml:trace>
  <inkml:trace contextRef="#ctx0" brushRef="#br0" timeOffset="15737.5488">19644 2123 732 0,'0'0'359'15,"0"0"-102"-15,0 0-74 16,0 0-29-16,0 0-55 16,0 0-40-16,0 0-20 15,45-63-27-15,-17 46-11 16,8 0-1-16,21-6-47 16,-6 4-230-16,-9 1-555 0</inkml:trace>
  <inkml:trace contextRef="#ctx0" brushRef="#br0" timeOffset="16559.9638">20213 2296 985 0,'0'0'288'16,"0"0"-33"-16,0 0-38 15,0 0-16-15,0 0-56 16,0 0-66-16,0 0-49 16,-36 38-18-16,24-9 13 15,-1 7 0-15,0 2-13 16,3 1-11-16,-2 0 1 15,4 0-2-15,1-5-26 0,3-3-86 16,0-2-116 0,1-7-161-16,0-12-309 0</inkml:trace>
  <inkml:trace contextRef="#ctx0" brushRef="#br0" timeOffset="16761.5071">20004 2366 1058 0,'0'0'308'0,"0"0"-125"16,0 0-93-16,0 0-12 15,0 0 40-15,0 0-33 16,91 47-29-16,-57-26-36 16,3 0-11-16,-1 2-9 15,9 5-16-15,-6-6-145 16,-8-3-361-16</inkml:trace>
  <inkml:trace contextRef="#ctx0" brushRef="#br0" timeOffset="17074.3575">20450 2467 1160 0,'0'0'309'15,"0"0"-149"-15,0 0 2 16,0 0-8-16,0 82-11 0,9-55-45 16,2-1-38-16,-1-1-26 15,3-1-7-15,-2-1-15 16,-2-3-2-16,1 0-4 16,-3 1-5-16,1-1-1 15,-6-1 1-15,0-2-1 16,-2-2-1-16,0-2-13 15,-3-7-6-15,-9-1-13 16,-7-5-10-16,-5 0-51 16,-13-37-81-16,3-1-114 15,1-5-447-15</inkml:trace>
  <inkml:trace contextRef="#ctx0" brushRef="#br0" timeOffset="17239.0188">20342 2252 872 0,'0'0'551'0,"0"0"-446"0,0 0-57 16,0 0-32-16,0 0-16 16,0 0-233-16,0 0-484 0</inkml:trace>
  <inkml:trace contextRef="#ctx0" brushRef="#br0" timeOffset="17669.2802">20887 2539 1024 0,'0'0'488'0,"0"0"-318"16,0 0-39-16,0 0 9 15,0 0 46-15,0 0-68 16,0 0-68-16,13 0-20 16,9 0-8-16,8-9 2 15,5-3-15-15,0-3-9 16,0 0 0-16,-9-2-80 15,-6-6-118-15,-10 5-127 16,-8 1-459-16</inkml:trace>
  <inkml:trace contextRef="#ctx0" brushRef="#br0" timeOffset="17876.5133">20902 2285 1145 0,'0'0'364'0,"0"0"-182"15,0 0-107-15,0 0-17 16,0 0 33-16,0 0 19 16,42 73-25-16,-14-37-31 15,2 5-15-15,3 2-26 16,-6-3-3-16,1 1-5 16,-5-3-5-16,7 0-112 15,-6-8-144-15,-4-13-488 0</inkml:trace>
  <inkml:trace contextRef="#ctx0" brushRef="#br0" timeOffset="18336.5959">21344 2138 1551 0,'0'0'269'0,"0"0"-95"15,0 0-108-15,0 0 28 16,0 0-11-16,0 0-61 16,0 0-16-16,14 47-5 15,4-13 1-15,0 4-1 16,2 2 5-16,2 1-4 0,-4-2-2 16,2-2-35-16,-3-8-66 15,-1-8-17-15,-3-9 22 16,0-9 27-16,-2-3 30 15,0-6 33-15,1-14 6 16,-3-2 25-16,0-3 38 16,1 2 19-16,-1 4 17 15,2 7-22-15,1 4-42 16,1 2-27-16,5 4-7 16,4 2 8-16,4 0 0 15,-2 9-3-15,1 6 4 16,-3 1 6-16,-4 4-7 15,-4 1-3-15,-8 1-5 16,-6 3 7-16,-5 6-7 0,-23 4-1 16,-29 13 0-16,-65 15-85 15,7-10-192 1,-12-9-729-16</inkml:trace>
  <inkml:trace contextRef="#ctx0" brushRef="#br0" timeOffset="21182.7654">19075 2094 320 0,'0'0'176'0,"0"0"-43"16,0 0-20-16,0 0 1 15,0 0-12-15,0 0-31 16,0 0-29-16,0 12-17 15,0 3 41-15,0 4 11 16,3 7-12-16,4 4-8 16,5 8 2-16,0 4 17 15,3 4-12-15,1 2-19 0,3 3 4 16,1 3-1-16,1-1-7 16,1 4-9-16,1 2-13 15,2 2 11-15,0 1-7 16,2 1-7-16,2-5 2 15,-4-2 1-15,0-5-6 16,-4-3 3-16,0-1-4 16,-3-2-6-16,-3-1-5 15,-3-6 11-15,-3-6-12 16,0-6 1-16,-2-4 0 16,-1-5 0-16,-2-4 0 15,-1-5 0-15,-2-2 0 16,-1-4 0-16,2-1 0 0,-2-1 1 15,0 0 4-15,0 0-4 16,0 0 4-16,0 0-6 16,0 0 1-16,2 0-1 15,-2 0 0-15,3 0-1 16,2 0-1-16,5-1-5 16,5-7 7-16,7-2-1 15,5 2 1-15,4-3-1 16,4-1 0-16,3 2 1 15,2-2 0-15,5 0 1 16,0 3-1-16,3-3 0 16,-3 3 0-16,2-2 0 15,-3 2 0-15,0 1 0 0,-3 1 1 16,-2 3-1 0,-2 1-1-16,-3 0 0 0,-1 1 1 15,-2 1-1 1,-2-2 1-16,-1 2-1 0,-1-2 1 15,-3-1-1-15,1 1 0 16,0-2 1-16,-3 1 1 16,2 0-1-16,-4 0 2 15,1 1-1-15,-3-1-1 16,-3-1 1-16,1 1 0 16,-2-1 0-16,-2 0 2 15,2 0 3-15,-2-2-5 16,0 3 0-16,-4-2 0 15,-3-1 8-15,2 2 1 0,-4-2-1 16,1 2 4-16,-1-3 0 16,-2 0 2-16,1 0-6 15,1 0 2-15,0-4-2 16,-1 0-7-16,-2 1 5 16,0-6 2-16,0-1 0 15,0-3-2-15,0-6-1 16,0-4-5-16,-8-8 8 15,-2-7-8-15,0-8-1 16,-3-4 2-16,-2-3-1 16,0 2 0-16,-2 1 0 15,3 4 0-15,-1 5 0 16,0 4 0-16,-3 1 1 16,3 3-1-16,-1 0 5 15,-2-1-6-15,3 1 1 0,-1-4-1 16,2 2 0-16,0-1 1 15,3 3 1-15,0 4-2 16,4 6 0-16,0 4 0 16,1 10-2-16,1 3 2 15,-1 2-1-15,0 2 0 16,-1 3 0-16,1 0 1 16,-3 2-1-16,3 0-1 15,-3-2-5-15,2 3 6 16,-1 2-6-16,0-1 6 15,0 1-5-15,-1 1 6 16,0 0 2-16,-3 1-1 16,-2 0 0-16,-2 0-1 15,-4 0 0-15,-3 0-1 0,-6 0 1 16,-2 0-3-16,-5 0 3 16,-4 0 0-16,0 1 2 15,-4 2-2-15,1 1 0 16,1 0-7-16,-1 1 7 15,0 0 0-15,-2-1 1 16,-3 2-1-16,-2 1-1 16,3 0 1-16,-3 3-11 15,-1 0 5-15,2 1-1 16,-2 2 7-16,-1-1-8 16,3-1 8-16,0 2-7 0,1-3 0 15,2-1 7-15,6-1 0 16,3-1 0-16,6 0-2 15,6-2 1-15,2 0 0 16,7-2 1-16,3 1 0 16,-2 0 0-16,1 0 0 15,2 3 0-15,-1-4 0 16,1 3 0-16,3-3 8 16,0 2 3-16,3-5 2 15,2 3-1-15,-1-3-6 16,4 2 2-16,-1-2-6 15,2 0-1-15,0 0-1 16,0 3-38-16,0-1-125 0,3-2-517 16</inkml:trace>
  <inkml:trace contextRef="#ctx0" brushRef="#br0" timeOffset="22969.9653">20317 3638 735 0,'0'0'155'15,"0"0"-40"-15,0 0 11 16,0 0 55-16,0 0 24 16,0 0-38-16,-88-40-49 15,63 48-29-15,-1 15-24 16,3 12 4-16,5 23-8 16,10 25-8-16,8-5-3 15,0-6-11-15,18-13-16 16,7-21-6-16,7 1-16 15,3-3 8-15,6-12-8 16,-2-12 13-16,-2-12-2 16,-1-3-11-16,-5-19 5 0,-4-9-4 15,-7-6-1 1,-10-5 0-16,-10-7 1 0,0-4 6 16,-22 0-8-16,-10-3 0 15,-8 6-13-15,-6 4-3 16,1 9-3-16,0 12 8 15,9 9 4-15,7 11-12 16,7 5-24-16,6 0-40 16,6 12-35-16,5 9-9 15,5 7-29-15,3 11-88 16,11-6-39-16,3-6-93 0</inkml:trace>
  <inkml:trace contextRef="#ctx0" brushRef="#br0" timeOffset="23278.9947">20243 3491 1292 0,'0'0'262'0,"0"0"-186"16,0 0-21-16,0 0 118 15,-6 108 4-15,-2-27-58 16,-1 22-36-16,-2 3-12 16,4-4-17-16,1-26-6 0,0-23-21 15,1-10-5 1,-1-2-12-16,1 7 1 0,-1 2-10 16,0 4 0-1,0-7-1-15,6-13-29 0,0-10-55 16,4-24-138-16,8-3-269 15,-1-23-504-15</inkml:trace>
  <inkml:trace contextRef="#ctx0" brushRef="#br0" timeOffset="24967.4291">20799 3513 720 0,'0'0'224'16,"0"0"-65"-16,0 0 15 15,0 0 51-15,0 0-25 16,0 0-59-16,-85 21-34 16,64 11 2-16,-1 11-6 15,8 11-4-15,5 5-28 16,5 3-25-16,4-3-15 15,0-5-14-15,13-8-11 16,6-8-5-16,4-9-1 0,7-9-12 16,2-11-40-16,6-9-75 15,14-26-120-15,-7-11-279 16,-11-6-269-16</inkml:trace>
  <inkml:trace contextRef="#ctx0" brushRef="#br0" timeOffset="25173.1917">20981 3473 1160 0,'0'0'341'16,"0"0"-102"-16,0 0-43 15,0 0-29-15,0 0-22 16,0 0-76-16,0 0-47 16,-33 32-10-16,26-3-2 0,-2 1-9 15,1 4-1 1,-2 0-1-16,1-3-46 0,-2-3-73 15,-9-6-104-15,3-5-178 16,-2-9-342-16</inkml:trace>
  <inkml:trace contextRef="#ctx0" brushRef="#br0" timeOffset="25359.8503">20729 3534 910 0,'0'0'381'0,"0"0"-172"15,0 0 43-15,98 28-31 16,-55-13-42-16,2 0-94 16,1-2-27-16,-5 0-18 15,0-3-24-15,-6-3-16 0,-7 1-16 16,-1-2-113-16,-7-3-178 16,-7-3-445-16</inkml:trace>
  <inkml:trace contextRef="#ctx0" brushRef="#br0" timeOffset="25546.4708">21170 3634 1279 0,'0'0'274'16,"0"0"-133"-16,0 0 5 16,0 0 29-16,0 0-55 15,51 91-71-15,-39-66-23 0,-3 1-24 16,0-4-2-16,-6-4-107 15,-3-12-93-15,0-4-297 16,-12-2-289-16</inkml:trace>
  <inkml:trace contextRef="#ctx0" brushRef="#br0" timeOffset="25686.7784">21091 3434 973 0,'0'0'158'15,"0"0"-97"-15,0 0-40 16,0 0-21-16,0 0-8 16,0 0-199-16,81-39-540 0</inkml:trace>
  <inkml:trace contextRef="#ctx0" brushRef="#br0" timeOffset="25986.9239">21153 3159 644 0,'0'0'916'16,"0"0"-808"-16,0 0-63 16,92 41 44-16,-41-12 91 15,2 5-52-15,-2 5-50 16,-3 3-26-16,-12 3-20 15,-7 0-11-15,-11 2-8 0,-13-2-13 16,-5 0 7-16,-5-1-7 16,-16 0-7-16,-5-4-7 15,-1-5-17-15,3-9-29 16,0-9-64-16,-6-17-88 16,8-15-308-16,3-15-524 0</inkml:trace>
  <inkml:trace contextRef="#ctx0" brushRef="#br0" timeOffset="26285.376">21509 2975 1322 0,'0'0'335'16,"0"0"-154"-16,0 0-6 15,0 0 20-15,0 0-38 16,0 0-74-16,0 0-35 16,22 40 12-16,-7-12-7 15,4 6-13-15,1 2-16 16,-4 0-8-16,1-2-15 16,-7-4 2-16,-1-4-3 15,-4-2-27-15,-3-10-61 16,1-2-59-16,-3-12-100 0,-4-1-104 15,-6-15-456-15</inkml:trace>
  <inkml:trace contextRef="#ctx0" brushRef="#br0" timeOffset="26494.1276">21283 2994 1390 0,'0'0'260'0,"0"0"-158"16,0 0-35-16,0 0 99 16,0 0-31-16,105-66-57 15,-66 47-35-15,4 2-24 16,-3 0-12-16,1 1-7 16,8 3 0-16,-10 3-157 0,-11 1-362 15</inkml:trace>
  <inkml:trace contextRef="#ctx0" brushRef="#br0" timeOffset="27725.2206">21898 3615 1340 0,'0'0'336'0,"0"0"-170"0,0 0-44 16,0 0-30-16,0 0-52 15,0 0-40-15,0 0-17 16,8 3-223-16,1-3-431 0</inkml:trace>
  <inkml:trace contextRef="#ctx0" brushRef="#br0" timeOffset="28582.4657">22274 3035 780 0,'0'0'286'16,"0"0"-59"-16,0 0 5 15,0 0-35-15,0 0-64 16,0 0-57-16,0 0 20 16,-72 102 18-16,62-54-32 15,5 4-21-15,5-3-27 16,0-4-15-16,18-6-8 15,3-9-10-15,6-7 7 0,0-10-7 16,3-10 2-16,0-3-2 16,-3-14 0-16,1-10 0 15,-6-6-1-15,-4-6 0 16,-7-2 0-16,-7 1-1 16,-4 1-1-16,0 3 2 15,-12 4-2-15,-10 4 1 16,-6 6-5-16,-2 7-13 15,-2 6-12-15,-1 6-18 16,5 0-28-16,4 4-19 16,9 10-85-16,8 6-185 15,5-3-165-15,2-3-407 0</inkml:trace>
  <inkml:trace contextRef="#ctx0" brushRef="#br0" timeOffset="28881.9069">22288 2856 1378 0,'0'0'244'15,"0"0"-60"-15,0 0-2 16,0 0-80-16,0 0-30 0,0 0-5 15,4 100-1 1,10-21-8-16,5 23-5 16,-3 7-2-16,1-10 8 15,-8-19-13-15,2-27-20 16,-5-14-13-16,-2-5-12 0,3 3-1 16,1-1-42-16,7-12-107 15,-1-13-241-15,-2-11-877 0</inkml:trace>
  <inkml:trace contextRef="#ctx0" brushRef="#br0" timeOffset="29554.8406">22854 2694 481 0,'0'0'316'0,"0"0"-85"0,0 0 34 15,0 0 0-15,0 0-61 16,0 0-65-16,0 0-60 16,-70 52-9-16,49 21 31 15,7 22-8-15,7 11-19 16,7-19-6-16,0-23 7 16,11-21-18-16,6-8-33 15,5 5-14-15,5-2-7 16,7-3-2-16,0-9-1 15,5-15-24-15,-2-11-52 16,5-21-44-16,-8-10-187 0,-11-7-564 16</inkml:trace>
  <inkml:trace contextRef="#ctx0" brushRef="#br0" timeOffset="29834.8981">23173 2655 1515 0,'0'0'276'16,"0"0"-82"-16,0 0-79 15,0 0-12-15,0 0-29 0,-3 80-11 16,3-34-23-1,0 6-16-15,0 0-15 0,0-3-8 16,0-6-1-16,0-6-53 16,0-6-99-16,-6-9-149 15,-2-9-329-15,-3-9-356 0</inkml:trace>
  <inkml:trace contextRef="#ctx0" brushRef="#br0" timeOffset="30023.2068">22988 2815 990 0,'0'0'401'16,"0"0"-259"-16,0 0-50 0,0 0 67 15,0 0 5-15,97 44-62 16,-47-25-39-16,2 0-24 16,2-4-26-16,-2-1-13 15,9-1-61-15,-15-4-188 16,-11-6-482-16</inkml:trace>
  <inkml:trace contextRef="#ctx0" brushRef="#br0" timeOffset="30251.4108">23422 2869 1213 0,'0'0'346'0,"0"0"-199"16,0 0-10-16,0 0 29 0,2 94-21 15,9-62-62-15,0 1-33 16,2 1-17-16,-3 0-10 16,-4 0-14-16,-5 1-7 15,-1-4-1-15,0-3-1 16,0-6-22-16,-7-8-73 16,-20-14-113-16,6-5-39 15,-3-16-432-15</inkml:trace>
  <inkml:trace contextRef="#ctx0" brushRef="#br0" timeOffset="30405.1397">23297 2735 654 0,'0'0'354'0,"0"0"-228"0,0 0-65 15,0 0-35-15,0 0-10 16,0 0-16-16,82-6-198 0</inkml:trace>
  <inkml:trace contextRef="#ctx0" brushRef="#br0" timeOffset="30721.1526">23422 2489 1371 0,'0'0'237'0,"0"0"-160"15,0 0-39-15,0 0 82 0,84 62 0 16,-34-23-1-16,5 12-19 16,7 18-26-16,-10-3-22 15,-8 0-14-15,-12 4-16 16,-17-14-7-16,-8 9-13 15,-7-7 7-15,0-3-8 16,-16-3 0-16,-8-8-1 16,-4-6-10-16,-4-9-14 15,-5-10-19-15,-32-19-69 16,10-4-138-16,-2-21-464 0</inkml:trace>
  <inkml:trace contextRef="#ctx0" brushRef="#br0" timeOffset="37914.1436">19844 3920 456 0,'0'0'67'15,"0"0"-48"-15,0 0 4 0,0 0 51 16,0 0 14 0,0 0 0-16,75 86-16 0,-46-53 26 15,4 6-18-15,3 4-19 16,0 4-2-16,0 3-11 16,-3 3 5-16,-3 1-18 15,-3 0 23-15,-2 1-9 16,-5-1-9-16,-1-1-5 15,-5-4-1-15,-3-4-10 16,-3-4-4-16,-1-4-4 16,-4-7-6-16,0-4-8 15,-2-6 4-15,-1-5-4 16,2-8-2-16,-2-4 2 16,0-1-1-16,0-1 1 0,1-1-1 15,-1 0 0-15,2 0 0 16,1 0-1-16,3 0-8 15,5 0 8-15,8-10 0 16,7-1 2-16,9-5-1 16,8-1 0-16,8 0 1 15,5-5-1-15,9 0 0 16,3-1 1-16,1 1 6 16,2-2-7-16,3 4-1 15,2-3 1-15,-1 0 0 16,-1-1 1-16,1 1 5 0,-4-2 3 15,-1-3 0 1,0 3 5-16,-5-3 5 0,0 2-8 16,0-1-3-16,2 1-9 15,3 2 2-15,1-2 7 16,-4 4-2-16,-1 0-7 16,-5-2 1-16,-3 2 5 15,-3 0-5-15,-1-1 0 16,-2 2 6-16,-1 1-6 15,-4-1-1-15,0 1 1 16,-3 0-1-16,-2 0 1 16,-1-2 0-16,1 0-1 15,-1-3 1-15,-1 0 0 16,3-3-1-16,-1 2 1 16,3 1-1-16,-3 0 1 15,2 2 0-15,-4 0-1 16,0 3 0-16,-1 1 1 0,-1 1-1 15,-1 1 1-15,-2-1-1 16,-4 2 0-16,0 0 0 16,-2 1 0-16,-1-2 0 15,-1 1 0-15,1 2 1 16,0-2-1-16,-1 2 0 16,0 1 0-16,-1 0 1 15,-1 0-1-15,1 1 0 16,-1 0 0-16,0 2 0 15,-2 0 0-15,-1 0 0 16,2 2 0-16,-4 0 0 16,1-2 0-16,-1 0 1 15,1 2-1-15,-2 2 0 16,-3-2 0-16,0 3 0 0,-3 1 0 16,-1 1 0-16,1-2 0 15,-2 3 0-15,-1-2 0 16,2-1 0-16,-4 0 0 15,4 2 0-15,-2-1 0 16,-3-1 0-16,1 3 0 16,-2-1 0-16,-1 0 0 15,-2 1-1-15,-1 2 1 16,-1-1 0-16,1 1 0 16,0-1 0-16,-1-2 0 15,2 1 0-15,0-5 3 0,2 2-2 16,-2-3 0-16,0-2 0 15,-1-1-1-15,-2-2 9 16,0-6-9 0,0 0 1-16,-4-5-1 0,-3 1 0 15,-1 0 1-15,0-1-1 16,0 1 0-16,0 0 0 16,1-4 0-16,1 1 1 15,-1-2-1-15,0-1 1 16,-1-4-1-16,3-2 0 15,-3-3 0-15,0-3 0 16,-1-2 0-16,2 2 0 16,-3 2 0-16,3 1 1 0,-1 1 0 15,-1 3 1 1,1 2-1-16,0-1-1 0,-1 3 1 16,-1-1 0-16,2-1 0 15,-1 1 0-15,0 0 0 16,0 1 0-16,-1 1 0 15,4 1 0-15,0 1-1 16,-3 1 0-16,3 6-1 16,0 0 1-16,0 1 1 15,-3 0-1-15,2 4 1 16,-1-3 0-16,1 3-1 16,2 2 0-16,-2 4 0 15,1 1 1-15,0 1 0 16,-2 5 12-16,1-1-5 15,-1-1 0-15,-1 3-7 0,0 1 0 16,-4 0-1-16,-2 0 0 16,-3 0 0-16,-2 5-6 15,-2 1 6-15,-3 3 0 16,0-1-2-16,-4 3-2 16,0 1 4-16,-3-1 0 15,-2 3 0-15,-3 0 7 16,-2 0-7-16,2 2 0 15,-1-3 0-15,4 0 0 16,0 0 0-16,1 1 0 16,0 0 1-16,-3 0-1 15,1 1 0-15,-1 2 0 0,-3 0 0 16,-3-1-1 0,-1 3 0-16,1-1-6 0,-3-1 6 15,2 1-5-15,2-2 5 16,3 1-10-16,2-3 9 15,2 1-5-15,1-3 0 16,2 1 5-16,-2 0-4 16,-3-1-5-16,1 2-4 15,-4 2-1-15,-2 1-16 16,-2 2 6-16,-2-1 5 16,-3 5 7-16,1-1 8 15,-2-1-3-15,-2-1 8 16,0-3 1-16,0 2-1 0,4-2 1 15,4-2 0 1,1 2 1-16,8-1 0 0,2-2 1 16,3 0-2-16,0 0 0 15,-1 2 0-15,2-2 0 16,-5-1-2-16,2-1 2 16,-3 0 0-16,-5 1 0 15,-5 1 0-15,-3 0 2 16,-5-2-2-16,0 2 1 15,-1 1-1-15,-3-2 0 16,3 3 0-16,-2-1-1 16,0-1 1-16,-2 2 0 15,3-3 1-15,-3 3-1 16,1 0 1-16,-2 3 0 16,1 1 0-16,3 2 0 0,2 1-1 15,5-1 1-15,5 0-1 16,4 0 0-16,4-2-1 15,4-1 1-15,2-2 1 16,1 0-1-16,-2 0 1 16,1 0-1-16,0 0 0 15,-3 2 0-15,-1-2-1 16,0 4 1-16,-1-3 0 16,1 1-1-16,1 1 0 15,1-1-6-15,0 1 6 16,2-1 0-16,0 1 1 15,1 0-1-15,2-3 0 0,4 3-1 16,1-4 2-16,3 0-1 16,4-3 1-16,3 0 0 15,3-2 0-15,4-3 0 16,3 2-9-16,0 0 8 16,0 1-7-16,11 5 7 15,5 3 0-15,4 5 1 16,4 3 0-16,2 4-1 15,1 1 1-15,1-1 1 16,-1 2 6-16,-1-1 6 16,3-3 3-16,-2 1 5 15,1-2-5-15,-1-2-6 16,-3-1 2-16,0-3-5 0,-4-2-6 16,1-1 0-1,-4-2 1-15,-1-3-2 0,-4 1 0 16,3-2-47-16,1-9-98 15,-1-3-170-15,-5-1-357 0</inkml:trace>
  <inkml:trace contextRef="#ctx0" brushRef="#br0" timeOffset="43055.9053">9306 4146 90 0,'0'0'153'0,"0"0"-8"15,0 0-25-15,0 0-55 16,0 0-13-16,0 0 17 16,-9-12-21-16,9 10 2 15,-1 0 11-15,-1 1-21 16,1-1 4-16,-1 2 16 16,2 0 7-16,-2 0-24 15,2 0-12-15,0 0-11 16,-3 0-20-16,3 5 0 15,0 6 1-15,0 6 13 0,0 3-5 16,0 0-8 0,0 4 8-16,0-2 2 0,0 0-1 15,0 1 1 1,0-1 0-16,0-2-2 0,0 2-8 16,0-4 9-16,0 1-8 15,0 1 4-15,0-1-5 16,0-2 7-16,0-1 0 15,0 1-7-15,5-1 6 16,-2-2-5-16,0 0 5 16,0 0-7-16,0 0 1 15,-1 0 0-15,-1-2 0 16,0 2 0-16,1 2 0 16,1 0 0-16,-1 1 0 15,-1 1 0-15,-1 1 0 16,0-2 0-16,0 0-1 15,0 0 2-15,0-1 0 16,0 1 0-16,0-2-1 0,0 2 1 16,0 1-2-16,0 0 2 15,0 1-1-15,0 2 0 16,0-3 0-16,0 2 1 16,0-1-1-16,0-2-1 15,0 2 2-15,0 1 4 16,0-1-6-16,0 3 0 15,0 1 0-15,0 0 0 16,0 1 0-16,0-3 1 16,0-1-1-16,0-2 1 15,0-1-1-15,0-1 1 16,0-2-1-16,0-2 0 0,0 2 0 16,0-3 0-16,0-2 0 15,0 1 1-15,0-1 0 16,0-1 0-16,0-2-1 15,0 0-1-15,0-1 1 16,0-2 0-16,1 0 0 16,-1 0-6-16,2-3 5 15,-2 0 0-15,3 0 0 16,-3 0-6-16,1 0-2 16,1 0 8-16,-1 0 1 15,4 0 0-15,0 0 2 16,1 0 4-16,3 0-5 0,1 0 0 15,0 0 1-15,5-3 8 16,2-1-10-16,2-1 1 16,3 3 0-16,1-1 0 15,2 1 0-15,2 1 0 16,0 1-1-16,-2 0 2 16,2 0-2-16,-1 0 1 15,-1 0-1-15,3 0 0 16,-1 0 0-16,0 0 1 15,1 0-1-15,2 0 0 16,1 0 0-16,1 0 1 16,-1 0-1-16,0 0 1 15,2 0-1-15,0 0-1 16,3 0 1-16,4 3 1 16,0 2-1-16,2-5-1 0,1 3 1 15,-3-1 1-15,0-2-1 16,1 1 0-16,-2 1 0 15,-3 1 0-15,0 1 0 16,-1-2 0-16,-2 3 0 16,1-2 0-16,1 0 0 15,2-2 1-15,2 0-1 16,2-1 0-16,1 0 0 16,0 0 0-16,-2 0 0 15,-2 0 1-15,-2 0-1 16,-2 0 6-16,3 0-6 0,-4 0 0 15,0-2 1 1,-1 0-1-16,1-1 2 16,0 0-2-16,-2 0 1 15,-1 2-1-15,0 0 0 0,-2-2 0 16,1 3 0-16,-1 0 0 16,-1 0 0-16,1 0-7 15,0 0 7-15,-1 0 0 16,-1 3-1-16,1-2 1 15,0 0-1-15,1-1 1 16,0 2 0-16,-1-1 0 16,1 1-2-16,-1-2 1 0,-2 1 0 15,1-1 1 1,-2 0-1-16,1 0 1 0,-3 0-1 16,-2 0 0-16,-1 0 1 15,-1 0-3-15,-1 0 3 16,0 0-1-16,2 0 1 15,1 0-1-15,1 0 1 16,-1 0 6-16,4 0-5 16,-2 0 0-16,0 0 12 15,-1-4 12-15,-2 0-9 16,-3 1-9-16,-2 0-6 16,-5 2 0-16,-3-1 9 15,0 2-9-15,-4-1-1 16,-1 1 2-16,-1 0-1 15,0 0 0-15,0 0 0 0,0 0 6 16,0 0-5-16,0 0 11 16,0 0 7-16,0 0 6 15,0 0-5-15,0-2-4 16,0 2 8-16,0 0 10 16,0 0 6-16,0 0 11 15,0-5 2-15,0-2-28 16,0-3-18-16,-1-2-7 15,-7-3 7-15,4-3 0 16,-2-3-8-16,1-7 2 16,-1 1 5-16,-1-6-7 15,1-1 0-15,0 1 1 16,1-2 0-16,-1 3 6 16,-2 0-6-16,0 0 1 15,1 1 8-15,-1 2-4 0,-2-1 0 16,2-1-6-16,2 1 7 15,0-4-6-15,-1 4 0 16,1-1 0-16,-1 3-1 16,3 2 1-16,1 2-1 15,-1 5 0-15,-1 2 0 16,0 1 0-16,-1 0 0 16,1 0 0-16,-1 2-1 15,-1-3 1-15,-1-2 0 16,1-1 1-16,-1-2-1 15,-2-1 0-15,3 0 0 0,-3-1 0 16,1 0 0 0,1 0 0-16,-1 0 0 0,0 2 0 15,4 1 1 1,-2 2-1-16,2 1 1 0,1 3 0 16,2-2-1-16,-1 5 0 15,0 1 1-15,2 0-1 16,-1 0 1-16,1 2-1 15,-1-1 1-15,-2-1 0 16,2 2-1-16,0-2 0 16,0 2 1-16,2 1-1 15,-1 2 0-15,1 0 0 0,-2 2 0 16,1 1 6 0,1 2-6-16,-2 0 0 0,-1-1 0 15,0 2 6-15,-3-3-6 16,-2 1 0-16,1 0-1 15,-3-2 0-15,-3 1 0 16,-3-1 1-16,-1-2 0 16,-3 1 8-16,-4-1-8 15,-3 4-9-15,-2-1 3 16,-1 3 6-16,-3 0-2 16,2 0 1-16,-1 0 1 15,2 0 0-15,-2 0 0 16,0 0 7-16,-4 1-6 0,-4 2-1 15,0 0 6 1,-8 0-6-16,-1-2-1 0,-5 1 1 16,-5 0 0-1,-3 1 1-15,0-1 0 0,-2-1 0 16,1 0-1-16,3-1 9 16,2 3-3-16,3 0 3 15,3 1-1-15,2 1-7 16,0 1 9-16,3 2-9 15,-2 0 5-15,0 0-6 16,-2 1 1-16,-2 1-2 16,-4-2 1-16,-3 2-2 15,1-2 1-15,1 1 0 16,3-1 1-16,4-2 0 16,5-2 1-16,4 1 6 15,2-3 3-15,1-2 8 16,1 0-2-16,1 0-3 0,3 0-4 15,0 0 1-15,5 0 3 16,4 0-2-16,4 0 1 16,3 0 5-16,6 0-6 15,1 0-3-15,4 0 5 16,3 0-3-16,1 0-8 16,0 0 4-16,1 0-5 15,2 0-1-15,-1 0 0 16,1 0-1-16,0 0-21 15,0 4-69-15,0 7-39 0,16-3-104 16,1-2-139 0,2-6-666-16</inkml:trace>
  <inkml:trace contextRef="#ctx0" brushRef="#br0" timeOffset="51822.1941">15769 4521 975 0,'0'0'212'0,"0"0"-97"16,0 0-54-16,0 0 26 15,0 0 14-15,90-46-28 16,-47 24-36-16,8-3-21 15,8-3-9-15,-1 1-6 16,1 0-1-16,-6 3-24 16,4 1-130-16,-12 4-100 15,-15 7-158-15</inkml:trace>
  <inkml:trace contextRef="#ctx0" brushRef="#br0" timeOffset="52021.5426">15879 4657 605 0,'0'0'189'0,"0"0"-69"16,0 0-73-16,0 0 39 15,0 0 73-15,0 0-32 16,101 2-22-16,-45-26-53 16,4-1-36-16,-2-3-9 15,-6 1-7-15,-2-8-105 16,-18 7-161-16,-16 2-411 0</inkml:trace>
  <inkml:trace contextRef="#ctx0" brushRef="#br0" timeOffset="52408.8134">15723 4199 491 0,'0'0'488'16,"0"0"-357"-16,0 0 11 16,0 0-54-16,0 0 13 15,0 0-10-15,0 0 8 16,-51 94-25-16,32-42-14 16,-3 6-10-16,4 2-8 0,1 2 1 15,10-1 2-15,7-2-10 16,0-5-17-16,12-7-3 15,16-4-14-15,7-8 5 16,8-6 8-16,3-10-8 16,6-7 7-16,3-10 4 15,5-2 5-15,3-14-12 16,4-10 3-16,0-3-7 16,-2-5-5-16,-4 2-1 15,-7 3-7-15,-7 7-61 16,-12 6-52-16,-12 14-69 15,-13 0-316-15,-10 5-278 0</inkml:trace>
  <inkml:trace contextRef="#ctx0" brushRef="#br0" timeOffset="58063.7214">15909 4680 166 0,'0'0'141'15,"0"0"-28"-15,0 0-11 16,0 0 5-16,0 0 7 16,0 0-7-16,-24 0-12 15,24-1 12-15,0 1-13 16,0 0-30-16,0 0-22 16,0 0-16-16,0 0-11 0,0 0 1 15,11-1 10-15,8-1 49 16,5-3-5-16,6-1-9 15,4-5 1-15,4-5-6 16,-1-1-23-16,4 0-11 16,-2-1-9-16,-1 2 3 15,-4 1 0-15,-4 2-4 16,-6 4-2-16,-2-1-4 16,-5 2-4-16,-6 2 6 15,-2 3-2-15,-4 0-4 16,-2 1-1-16,-1 2-1 15,-2 0 2-15,0 0-2 16,0 0-18-16,-20 17-150 0,-4 4-176 16,-7 2-510-16</inkml:trace>
  <inkml:trace contextRef="#ctx0" brushRef="#br0" timeOffset="78406.6986">19124 1498 637 0,'0'0'136'16,"0"0"52"-16,0 0 13 15,0 0 9-15,0 0-27 16,0-9-59-16,0 9-57 16,0 0-38-16,0 6-29 15,0 13 1-15,15 10-1 16,1 9 11-16,4 5-1 0,3 4-1 16,0-4-9-16,-4-2 7 15,4-4-7 1,-4-5-32-16,0-4-155 0,-1-13-147 15,-9-5-221-15</inkml:trace>
  <inkml:trace contextRef="#ctx0" brushRef="#br0" timeOffset="78618.0178">19279 1492 795 0,'0'0'211'16,"0"0"26"-16,0 0-60 15,0 0-60-15,0 0-67 0,0 0-31 16,0 0 11-16,43 78 1 16,-16-40-16-16,0 3-2 15,-2 0-12-15,-4-2-1 16,-5-5-45-16,-9 4-156 16,-4-12-86-16,-3-8-119 0</inkml:trace>
  <inkml:trace contextRef="#ctx0" brushRef="#br0" timeOffset="78838.5634">18969 1864 738 0,'0'0'185'0,"0"0"-62"16,0 0-85-16,0 0-5 15,0 0 93-15,0 0-38 16,88 45-30-16,-45-37-17 15,2-3-19-15,7-5-11 16,-4 0-11-16,5-4-61 16,-5-11-88-16,0-19-96 15,-11 5-74-15,-14-2-330 0</inkml:trace>
  <inkml:trace contextRef="#ctx0" brushRef="#br0" timeOffset="78997.5603">19418 1591 443 0,'0'0'181'0,"0"0"37"15,0 0 37-15,0 0-9 0,0 0-46 16,0 0-70-16,0 0-65 16,-22-38-44-16,22 61-21 15,17 14 0-15,8 26 6 16,2 27-4-16,-12 32-2 16,-4-17-162-16,-11-17-579 0</inkml:trace>
  <inkml:trace contextRef="#ctx0" brushRef="#br0" timeOffset="88298.8076">2621 6568 472 0,'0'0'83'15,"0"0"-59"-15,-85 0-8 16,52 0 4-16,-3 0-2 15,-1 6 3-15,-4 1 28 16,-2 2 2-16,-4 5 11 16,-3 0-20-16,-2 2-5 15,-1 0-9-15,1 4 21 16,1 4-14-16,0 5-8 16,2 5 6-16,1 3-12 15,2 10-1-15,1 4 0 16,-4 21 3-16,1 18 3 15,2 22-1-15,13 4-3 0,12-5 2 16,15-12-12-16,6-9-1 16,2 2 2-16,14-2 5 15,14-4 8-15,6 1 6 16,8-4-13-16,13-2 7 16,6-3-7-16,-3-12-8 15,20 2 2-15,5-10-1 16,4-12-2-16,13 1 3 15,-11-19-4-15,3-9-2 16,5-6 8-16,3-9 2 0,6-4 1 16,4 0-7-1,-1-14 4-15,0-3-1 16,4-7 4-16,1-5 4 0,-4-8 8 16,-5-6-1-16,-10-8-17 15,-10-5 13-15,-1-5 10 16,-2-3-9-16,-14 7-5 15,-7 10-4-15,-16 8-2 16,-3 0-2-16,6-5 6 16,2-6-6-16,4-9-3 15,-6 4 4-15,-4 2-3 16,-4-1 5-16,-3-2-2 16,-3 2-1-16,-3-1 0 15,-3-1 2-15,-3-1-1 16,-5-1-3-16,-3 4 7 0,-2-1 1 15,-6 4 2-15,-5 0 3 16,-6 0 2-16,0-2 2 16,-6-3 3-16,-13 0-1 15,-8-2-10-15,-10-2-2 16,-6 2-12-16,-5 2 1 16,-3 4-6-16,-6 7 0 15,-3 5 1-15,-3 4 7 16,-1 5-9-16,-5 4 1 15,0 3-1-15,-2 3-1 16,1 3 0-16,1 3 1 16,6 4 0-16,1 1-1 15,-2 4-5-15,6 6 5 16,-2 0 1-16,-7 0-6 16,4 6 0-16,-1 8 1 15,0 5 3-15,0 5-8 0,4 3 10 16,-1 4-7-16,1 5-1 15,2 3 0-15,0 2 2 16,8-3 0-16,3 1 6 16,5-3-6-16,5-2 5 15,4-1 1-15,5-4-6 16,5-2 5-16,4-5-9 16,7-4-5-16,2-3-10 15,5-8-25-15,2 0-28 16,3 0-14-16,0-1-31 0,0-2-48 15,0 2-77 1,3-3-26-16,-1-3-368 0</inkml:trace>
  <inkml:trace contextRef="#ctx0" brushRef="#br0" timeOffset="102480.7194">15201 11056 717 0,'0'0'222'0,"0"0"-93"16,0 0-47-16,0 0-5 16,0 0-26-16,0 0-31 15,2 41 87-15,5-11-18 16,3 8-14-16,-1 6-6 15,1 0-14-15,0 1 2 16,-1 1-6-16,0 3-10 16,-1 1 10-16,1 0-10 15,1 0-10-15,0 3-6 16,0-1 0-16,1-1-5 16,1-3-1-16,-2-1-4 0,1 2-3 15,0-1 6-15,-1 0-5 16,-3 2-7-16,-3 0 0 15,1-1-5-15,-5 1 0 16,0-1 9-16,0-8-8 16,0-4-2-16,0-6 2 15,0-7-1-15,0-5-1 16,0-4 0-16,0-5 1 16,0-5-1-16,0-2 0 15,0-2 0-15,0-1 0 16,0 0 0-16,0 2-1 15,0-2 0-15,0 0-7 16,0 0 8-16,0 0 0 0,0 0 0 16,0 0-1-1,0 1 1-15,1 1-6 0,7 0 5 16,2 1 1-16,7 2 0 16,1-1 1-16,6 1-1 15,4 0 0-15,2-1 0 16,9 1 1-16,5-2-1 15,3 0 0-15,4-1 7 16,2-2-7-16,0 0 1 16,-2 0-1-16,0 0 1 15,-1-2 8-15,-2-1 1 16,1 0-9-16,-1-2 2 16,3 1 4-16,0 2-6 15,-3-1 0-15,1-1-1 0,-1 2 1 16,1-1-1-16,1 0 0 15,3 1 2-15,0-1-2 16,2-1 0-16,4 1 0 16,-4-1 1-16,4 1-2 15,-2 1 1-15,-4-1 0 16,-1-2 5-16,-2 2-4 16,-5-2 17-16,-2 1-10 15,-1-1-2-15,2-1 19 16,0-2-18-16,3 0-1 15,2-1 3-15,3 0-3 0,-4-1-6 16,-2 1 1 0,-6 1-1-16,-7 1 1 0,-6 0 0 15,-5 1-1-15,-3 1 1 16,-4 2 0-16,-3 0-1 16,0 0 0-16,-1 0 1 15,-2 1 0-15,1-1-1 16,-3 1 0-16,0 1 0 15,-1 0 0-15,-1 1-6 16,1 0 5-16,0 0-1 16,-1 0 1-16,1 0-5 15,1 0 4-15,-2 0 2 16,1 0-2-16,-2 1 0 16,2 0 1-16,-1 1-5 15,0-2 5-15,0 0 0 0,1 0 1 16,2 0 0-1,2 0 0-15,-2-3 1 0,2-3 0 16,-1-4 0-16,4 0 0 16,-2-4 0-16,0-3 0 15,0-5 0-15,1-5 6 16,1-6-7-16,-1-7 0 16,1-3 0-16,1-7 0 15,2-4 0-15,1-3 0 16,2 0 0-16,-1-3 0 15,3 2 0-15,0 2 0 16,-3 3 1-16,-2 3 0 16,-1 4 0-16,-4 4-1 15,-1 0 1-15,-4 3 5 16,-2 1-5-16,-4 1-1 16,0 3 1-16,0 3-1 0,0 3 1 15,-1 3-1-15,-3 6-1 16,-1 0 1-16,-1 5-1 15,1-2 1-15,-3 1 0 16,0 1 0-16,-1 2 0 16,-1 0-2-16,-4 0 2 15,1 0-1-15,-6 3 1 16,-2-1-1-16,-2 1-5 16,-5-2 6-16,-4 2-2 0,-6 1-4 15,-4 0 5 1,-8 0 1-16,-9 3-1 0,-6 1 1 15,-15 1 0-15,-18 3-1 16,-12 0 1-16,-5 0 0 16,13 0 0-16,20 0 0 15,21 0 1-15,12 0 1 16,4 0 7-16,-10 0-9 16,-5-1 0-16,-8-3 2 15,0-2-1-15,0 1 0 16,-10 1 7-16,-16-1-7 15,-17 2-2-15,-7 1 1 16,2 2 0-16,14 0-2 0,11 0 2 16,2 8-1-1,14 0-5-15,13-3 6 0,15-1 0 16,10-4 8 0,1 0-8-16,-1 0 1 0,3 0 5 15,8 0-5-15,10 0 0 16,2 0-1-16,7 0 2 15,2 0 15-15,1 0 0 16,1 0-11-16,0 0-5 16,-3 0 0-16,-1 0-1 15,-1 0 1-15,-3 0-1 16,0 3 1-16,-1-1-1 16,6 2 0-16,-3 1 1 15,4-3 1-15,2-1-2 16,2 1 1-16,1-2 1 0,0 0-1 15,0 0 0-15,0 0 1 16,0 0-1-16,0 0 5 16,0 0-5-16,0 0 0 15,0 2-1-15,0 6-40 16,-8 28-133-16,-3 0-157 16,-11 5-961-16</inkml:trace>
  <inkml:trace contextRef="#ctx0" brushRef="#br0" timeOffset="109530.8268">17723 10275 93 0,'0'0'134'16,"0"0"-25"-16,0 0-32 0,0 0 21 15,0 0-16-15,0 0-18 16,-68 75 3-16,59-62 13 15,0 0 15-15,3-3 1 16,1-5 22-16,4 0 27 16,1-5-42-16,0 0-41 15,0 0-21-15,12-16-6 16,16-11 50-16,20-22 1 16,27-28-13-16,30-27-29 15,18-15-13-15,-1-2-2 16,-4 4-1-16,-15 5-6 15,-1-3-10-15,2-8-2 16,3-7 0-16,0-5-1 0,2-2 4 16,0 0 0-1,-1 8 9-15,5 7 0 0,-7 10-2 16,-4 9 1-16,-3 7 4 16,-10 5 0-16,-6 7-1 15,-12 15-8-15,-14 13-4 16,-15 13-4-16,-3 4 9 15,3-4-8-15,2-1-2 16,-2-2 9-16,-11 12-10 16,-10 9-4-16,-8 8 5 15,-5 6 8-15,-6 4 17 16,-2 3-7-16,2 1-10 16,-2 0-7-16,0 3-7 15,0 0-1-15,0 0-20 0,0 0-70 16,-27 17-107-16,-1 2-136 15,-5 1-368-15</inkml:trace>
  <inkml:trace contextRef="#ctx0" brushRef="#br0" timeOffset="109900.4245">19649 7819 1418 0,'0'0'170'0,"0"0"-157"16,0 0-7-16,97 0 25 0,-45-5 29 16,8-2-30-16,2-4-11 15,-3 5-9-15,-6 1-2 16,-7 5-7-16,-11 0-1 15,-10 1 0-15,-8 15 0 16,-9 3 12-16,-6 7 11 16,-2 5 42-16,-3 6 5 15,-13 4-7-15,-4 1-22 16,2 2-9-16,-1-1-13 16,2-2-11-16,1 1-7 15,3-6-1-15,1-2 0 16,3 8-57-16,3-8-164 15,-2-6-425-15</inkml:trace>
  <inkml:trace contextRef="#ctx0" brushRef="#br0" timeOffset="118960.0373">11588 16743 129 0,'0'0'180'15,"0"0"15"-15,0 0 7 16,0 0 23-16,0 0-10 15,0 0-26-15,11-66 15 16,-22 59-22-16,-4 2-68 16,-8 3-18-16,-9 2-39 15,-10 5-5-15,-11 14-15 16,-7 10-8-16,-1 3-1 16,1 6-11-16,10-1 6 15,11-3-5-15,12-5-18 16,11-3 0-16,11-5 0 15,5-4-9-15,7 0-1 16,16-4-2-16,8-6-9 0,11 0-8 16,4-7 10-16,5 0 10 15,-3-4-12-15,-4-9 2 16,-6 0 6-16,-8 2-9 16,-7 2 2-16,-10 2-4 15,-6 4 13-15,-6 3 11 16,-1 0 2-16,0 0-1 15,-8 3 0-15,-12 11 0 16,-10 8-1-16,-8 7 0 16,-3 6 2-16,2 5 14 0,3 1 22 15,6 0 6 1,7-5-12-16,8-4-10 0,9-10-13 16,6-3-3-1,1-10-6-15,19-3 0 0,11-6 13 16,8 0 8-16,10-6 1 15,6-13-3-15,3-5-3 16,-1-3-16-16,-2-1 0 16,-2 1-59-16,6-7-136 15,-13 7-287-15,-8 1-535 0</inkml:trace>
  <inkml:trace contextRef="#ctx0" brushRef="#br0" timeOffset="121282.8183">12384 16495 1166 0,'0'0'256'16,"0"0"-64"-16,0 0-99 16,0 0 5-16,0 0-51 15,0 0 6-15,0 0 29 0,75 61-30 16,-42-38-25-16,0-2-17 16,0-1-9-16,-3-6-1 15,-5-4 0-15,-6-5-47 16,-7-3-35-16,-3-2-7 15,-5 0 20-15,-4-10 41 16,0-7 3-16,0-3 17 16,-5 0 8-16,-3 2 0 15,1 6 36-15,0 3 53 16,5 6 12-16,2 3-54 16,0 6-36-16,4 16-11 15,11 12 19-15,5 8 26 16,1 8 0-16,3-1-9 15,-2 0 3-15,-3 1-11 0,-4-5-7 16,-4-3-4-16,-6-5-11 16,-5-4 9-16,0-6-5 15,-7-3 7-15,-10-3-1 16,-8-4-4-16,-6-3-3 16,-5-6-8-16,-5-8-1 15,3 0-7-15,5-9-40 16,10-5-83-16,18-8-108 15,5 5-165-15,0 1-608 0</inkml:trace>
  <inkml:trace contextRef="#ctx0" brushRef="#br0" timeOffset="127019.5614">12221 16690 548 0,'0'0'270'0,"0"0"-95"16,0 0 28-16,0 0-35 16,0 0-64-16,0 0-30 15,-81 2-11-15,48 15-5 16,-1 5-1-16,-2 4-7 16,6 0 2-16,5-1-12 0,9 0-21 15,5-3-12 1,10-3-6-16,1-4-1 0,10-2-6 15,11-3 0-15,6-5 1 16,1-3 5-16,2-2 0 16,-5 0-1-16,-5 0-19 15,-8-3 2-15,-5 2 8 16,-4-1 0-16,-1 2 7 16,-2 0 3-16,0 0 2 15,0 2-1-15,-8 10 0 16,-8 8 5-16,-7 6 7 15,0 5 17-15,0-1 6 16,5 1-1-16,5-3-4 16,9-6-7-16,4-5-14 0,1-6-7 15,18-2 4-15,10-9-1 16,6 0 0-16,6-10 6 16,6-9-12-16,3-5-2 15,4 1-81-15,23-10-63 16,-13 6-205-16,-9 5-346 0</inkml:trace>
  <inkml:trace contextRef="#ctx0" brushRef="#br0" timeOffset="128290.041">12230 16751 449 0,'0'0'220'0,"0"0"-10"16,0 0 16-16,0 0-25 15,0 0 20-15,0 0-60 16,0 0-7-16,-32-61 7 16,25 61-26-16,-4 9-72 15,-5 18-36-15,-2 12-5 16,-4 14 5-16,-2 6-4 15,3 3-9-15,3 1-13 16,2-3 6-16,2-6-6 16,4-5 0-16,3-12 0 15,2-8-1-15,2-11 1 16,1-9-1-16,1-6 0 16,-2-3 0-16,-2-12 1 0,-3-13-1 15,0-12 0 1,4-5-1-16,2-4 0 0,2 6-6 15,6 5 5-15,13 12-5 16,4 9 1-16,7 5 5 16,5 9-5-16,4 0 6 15,2 14 0-15,1 3 0 16,1 5 0-16,-4-1 0 16,-3-1 0-16,-4-1 0 15,-6-4-1-15,-6-1-71 16,-8-8-78-16,-3 0-55 15,-7-6-77-15,-2-6-58 0,0-7-319 0</inkml:trace>
  <inkml:trace contextRef="#ctx0" brushRef="#br0" timeOffset="128552.9585">12425 16980 709 0,'0'0'307'0,"0"0"-113"16,0 0-1-16,0 0 18 0,0 0-64 16,0 0-43-16,0 0-34 15,28 76-35-15,-22-63-20 16,-1-3-10-16,-1 0-5 15,0-5-50-15,-4-5-103 16,0 0-126-16,0 0-77 0</inkml:trace>
  <inkml:trace contextRef="#ctx0" brushRef="#br0" timeOffset="128708.3239">12287 16824 753 0,'0'0'161'16,"0"0"-56"-16,0 0-40 16,0 0-52-16,0 0-13 0,0 0-53 15,0 0-122-15,39-4-311 16</inkml:trace>
  <inkml:trace contextRef="#ctx0" brushRef="#br0" timeOffset="129137.3806">12895 16869 970 0,'0'0'349'0,"0"0"-169"16,0 0-58-1,0 0-54-15,0 0-34 0,0 0 1 16,0 0-18-16,21 61-11 16,-12-47-6-16,0 0-8 15,0-5-123-15,-2-6-192 16,-6-3-343-16</inkml:trace>
  <inkml:trace contextRef="#ctx0" brushRef="#br0" timeOffset="129288.4628">12804 16670 804 0,'0'0'224'0,"0"0"-114"15,0 0 5-15,0 0 3 16,0 0-78-16,0 0-40 0,0 0-103 15,46-50-100-15,-13 45-340 16</inkml:trace>
  <inkml:trace contextRef="#ctx0" brushRef="#br0" timeOffset="131924.9654">13551 16452 78 0,'0'0'159'0,"0"0"-24"0,0 0-16 15,0 0 16 1,0 0 31-16,0 0 2 0,0 0 55 16,-21-43-35-16,14 42-36 15,-1 1-13-15,-4 0-61 16,-2 17-37-16,-6 7-10 16,-3 8 16-16,0 7-11 15,2 3-2-15,3 0-5 16,5-3-14-16,4-6-4 15,2-2-11-15,2-5 0 16,2-2 1-16,0-4-1 16,1-6 0-16,2-2-1 15,-1-7-15-15,1-2 8 16,-3-3 8-16,0 0 6 16,-6-10 0-16,2-9-5 0,-2-3-1 15,3-2 0-15,4 1 0 16,2 2-10-16,0 5 8 15,12 3 2-15,6 4 0 16,0 4 2-16,4 5-1 16,5 0 0-16,1 2 5 15,1 9-4-15,-2 0 5 16,1 3-6-16,-4-2 0 16,0-1 0-16,-5 0 0 15,-2-2 0-15,-3-3-1 16,-2 1-1-16,0-3-68 15,-3-2-50-15,2 0-123 16,0-2-154-16,-4 0-648 0</inkml:trace>
  <inkml:trace contextRef="#ctx0" brushRef="#br0" timeOffset="132877.4074">13190 16390 403 0,'0'0'183'0,"0"0"-48"16,0 0 26-16,0 0 29 16,0 0-57-16,0 0-35 15,0 0-8-15,-19-46-1 16,18 46-33-16,-4 0-27 16,-3 5-21-16,-2 13-8 15,-3 6 1-15,1 7-1 16,-2 6 0-16,5-1 0 15,2 3 1-15,2-2 0 16,1 0 0-16,2 0-1 16,2-2 0-16,0 1 0 15,0-8-1-15,0-3 1 16,0-3-1-16,0-7 1 0,2-2-1 16,2-4 1-1,-1-1 0-15,3-3 0 0,5 1 0 16,4-1 9-16,7-3 19 15,5-1 17-15,4-1-13 16,2 0 3-16,0 0-5 16,-2-1-11-16,-5-1-11 15,-4-6-7-15,-4 5 1 16,-6-1-2-16,-3 3-14 16,0 1-53-16,-1 0-122 15,0 0-122-15,-3 0-336 0</inkml:trace>
  <inkml:trace contextRef="#ctx0" brushRef="#br0" timeOffset="133396.4974">13205 16470 409 0,'0'0'201'0,"0"0"-47"15,0 0 37-15,0 0 27 16,0 0-25-16,0 0-42 16,0 0-67-16,-13-11-57 15,26 17-27-15,13 8 19 0,5 5 30 16,3 3-11-16,3 0-20 16,-2 1-17-16,-4-1 1 15,0-1-2-15,7 8-84 16,-7-8-179-16,-7-4-270 0</inkml:trace>
  <inkml:trace contextRef="#ctx0" brushRef="#br0" timeOffset="133660.5796">13729 16682 1053 0,'0'0'403'16,"0"0"-223"-16,0 0-103 15,0 0 6-15,0 0-37 16,0 0-13-16,0 0 10 16,26 51-15-16,-15-35-17 15,-3 0-5-15,2 1-6 16,-3-3-59-16,-4-2-98 15,-3-5-196-15,0-7-499 0</inkml:trace>
  <inkml:trace contextRef="#ctx0" brushRef="#br0" timeOffset="133815.1931">13583 16486 838 0,'0'0'151'15,"0"0"-60"-15,0 0-91 16,0 0 0-16,0 0-1 16,0 0-84-16,101 1-198 0</inkml:trace>
  <inkml:trace contextRef="#ctx0" brushRef="#br0" timeOffset="134841.0097">14075 16388 71 0,'0'0'108'16,"0"0"67"-16,0 0-87 15,0 0 0-15,0 0-31 16,0 0 8-16,0 0-33 15,0-25-20-15,0 25-12 16,0 0-1-16,0 0-14 0,0 0 14 16,0 0-12-16,0 0 11 15,-3 0 1-15,1 0-6 16,1 0 7-16,1 0 0 16,-2 0 8-16,2 0 27 15,0 0 20-15,0 0 0 16,0 0-24-16,0 0-13 15,0 0-17-15,0 0 0 16,0 0-1-16,0 0-1 16,0 0-12-16,0 0-32 15,0 0-48-15,0 0-46 16,0 0-158-16</inkml:trace>
  <inkml:trace contextRef="#ctx0" brushRef="#br0" timeOffset="134992.122">14075 16388 626 0</inkml:trace>
  <inkml:trace contextRef="#ctx0" brushRef="#br0" timeOffset="135136.8908">14075 16388 626 0,'33'-68'245'0,"-33"68"-16"0,0 0 37 0,0 0-42 15,0 0-77-15,0 0-61 0,-3 4-43 16,-3 11-17-16,-2 7 5 16,-4 3 4-16,3 5-13 15,2-1-9-15,2-1-12 16,0-1 0-16,2-2-1 16,1-2-5-16,1-1-92 15,-2 1-65-15,1-6-153 16,-3-6-201-16</inkml:trace>
  <inkml:trace contextRef="#ctx0" brushRef="#br0" timeOffset="135347.1639">13875 16405 977 0,'0'0'257'0,"0"0"-154"16,0 0-54-16,0 0 11 15,0 0 65-15,0 0-17 16,109 45-43-16,-67-26-21 16,1 1-22-16,-3 2-15 15,0-2-7-15,2 14-55 16,-7-6-155-16,-12-4-357 0</inkml:trace>
  <inkml:trace contextRef="#ctx0" brushRef="#br0" timeOffset="135586.7096">14273 16491 1058 0,'0'0'265'16,"0"0"-196"-16,0 0-24 16,0 0 76-16,0 0-9 15,0 0-36-15,0 0-19 16,100 95-19-16,-82-69-9 15,-6 3-11-15,-6 0-10 16,-6 0 1-16,0-1-9 16,-3-3-8-16,-12-3-62 15,-21-8-57-15,5-8-109 16,-2-6-313-16</inkml:trace>
  <inkml:trace contextRef="#ctx0" brushRef="#br0" timeOffset="135753.8059">14093 16353 622 0,'0'0'285'0,"0"0"-175"16,0 0-54-16,0 0-14 16,0 0-42-16,82-20-7 15,-54 19-194-15,-5-2-419 0</inkml:trace>
  <inkml:trace contextRef="#ctx0" brushRef="#br0" timeOffset="136160.0976">14330 16205 1185 0,'0'0'290'0,"0"0"-198"16,0 0-37-16,0 0 30 16,0 0 17-16,110 30-10 15,-56-11-27-15,4 0-23 16,-2 3-17-16,-3 2-3 16,-4 2-16-16,-4-2-5 15,-8-2 0-15,-9 1-1 16,-8-4-6-16,-5 0-5 0,-12-2-3 15,-3 0 7-15,0 0 7 16,-3 0 2-16,-12 5-1 16,-2 2 6-16,0 1 2 15,-3 2 18-15,-1 1 15 16,1 1 19-16,1-2-17 16,3-2-22-16,4-3-16 15,1-2-4-15,4-4-2 16,3-7-24-16,4-9-135 15,0 0-166-15,0-3-583 0</inkml:trace>
  <inkml:trace contextRef="#ctx0" brushRef="#br0" timeOffset="137503.808">13866 16680 411 0,'0'0'211'15,"0"0"-61"-15,0 0 23 16,0 0-19-16,0 0-37 16,0 0-43-16,0 0-47 15,0 0-11-15,0 0-7 16,0 0-8-16,0 0 6 16,0 0-6-16,0 0 6 0,0 3-6 15,-2 1 9-15,0-1-1 16,-1 0-2-16,1 0 8 15,2-3 10-15,0 0 5 16,0 0 6-16,0 0 4 16,0 0-29-16,0-4-11 15,0-1-8-15,0 1 8 16,0 1 2-16,0 3-2 16,2 0-56-16,-2 0-59 15,0 0-114-15,0 2-148 0</inkml:trace>
  <inkml:trace contextRef="#ctx0" brushRef="#br0" timeOffset="138832.8382">15164 16504 958 0,'0'0'297'0,"0"0"-91"0,0 0-116 15,0 0-4-15,0 0-25 16,0 0 12-16,0 0-17 15,103-10-24-15,-65-3-19 16,0 1-6-16,-2-4-7 16,-5 2-38-16,-4-4-122 15,-10 3-202-15,-8 3-422 0</inkml:trace>
  <inkml:trace contextRef="#ctx0" brushRef="#br0" timeOffset="139060.0489">15206 16307 1013 0,'0'0'305'0,"0"0"-96"15,0 0-95-15,0 0-43 16,0 0-43-16,0 0-11 16,0 0 30-16,54 68 4 15,-22-39-18-15,2 3-20 16,3-3-7-16,-2 1-5 15,-2-2-1-15,2-4-61 16,7-1-116-16,-9-9-215 16,-7-7-524-16</inkml:trace>
  <inkml:trace contextRef="#ctx0" brushRef="#br0" timeOffset="139520.206">15631 16152 1275 0,'0'0'219'15,"0"0"-89"-15,0 0-2 16,0 0 7-16,0 0-80 16,0 0-44-16,0 0-11 15,19 29 0-15,9-1 2 16,4 4-1-16,-1 1 0 15,-3 0 0-15,-2-4 0 16,-9 0 0-16,0-7-1 16,-7-4 0-16,-1-7-1 0,-6-8 0 15,0-3 1-15,-1 0 14 16,1-17 31-16,0-7-1 16,3-4 3-16,1 0 4 15,1 1 19-15,4 6-29 16,1 7-19-16,2 4-15 15,4 6-7-15,4 4 0 16,2 0-1-16,3 14 1 16,-1 6 0-16,-3 5 0 15,-7 3 1-15,-7 4 0 16,-7 0 8-16,-3 4-8 16,-5 0 7-16,-16 1-7 0,-7-1-1 15,-9 0-15-15,-47-2-140 16,11-8-226-16,-12-13-1303 0</inkml:trace>
  <inkml:trace contextRef="#ctx0" brushRef="#br0" timeOffset="141548.118">13387 16101 289 0,'0'0'177'15,"0"0"-46"-15,0 0 2 16,0 0-39-16,0 0 3 16,0 0-13-16,-88 17-2 15,69-12-8-15,-2 3 3 16,1-2-2-16,0 2-19 15,-1 1-2-15,0 2-7 16,0-2 3-16,0 2-13 16,3 2-8-16,-3 0-13 15,4-1-3-15,0 2-1 0,1-2-1 16,1 0-2-16,0 1 0 16,0-1-3-16,0 2 4 15,0-1 4-15,2 1-2 16,-1 0 4-16,-1 1-1 15,3-2-2-15,0 1-4 16,-2 0-2-16,3-2 0 16,-2 4-1-16,2-3-3 15,2-1 3-15,-1 0-5 16,1 0-1-16,1 0 2 16,1-1-1-16,0 0 1 0,1 1 6 15,6 0-7 1,0 3 0-16,0 0 0 0,0 4 0 15,3 3-1-15,10 2 1 16,0 2-1-16,5-2 1 16,0 5-1-16,3-4 1 15,1 1 0-15,0 0 0 16,4 2-1-16,3-1 0 16,2 1 0-16,3 0 0 15,3-2 1-15,2 2 0 16,0 1-1-16,0-7 0 15,-1 2 0-15,0-2 0 16,-4 2 1-16,-1-3-1 16,-3 1 0-16,0-1 0 0,-4 0 0 15,0 1-1 1,-3 0 1-16,-2 1 0 0,-3-3 0 16,-4 4 0-16,-1-2 0 15,-5-2 0-15,-2-2 0 16,0 0 0-16,-1-3 0 15,0 1 1-15,0-4-1 16,4 1 0-16,1 1 0 16,2-4 1-16,2 4 0 15,5-2-1-15,1-2 0 16,7-3 0-16,2-1-1 16,2-6 1-16,5 0 2 15,3-6 11-15,3-15 9 0,5-4 0 16,4-4 0-1,-2-4-2-15,0 0-7 0,-2 2-12 16,-3 5 0-16,-6-1 1 16,-2 5-2-16,-7 5 1 15,-4 3 1-15,1 0-2 16,-1 3 1-16,0 0-1 16,-1 2 2-16,4 3-1 15,-2-2 1-15,3 2 0 16,-1 1-1-16,2-1 1 15,0 0-2-15,-1-1 2 16,0 1-2-16,-1 0 1 16,-1-2 0-16,0 3-1 15,-5 1 1-15,1 1-1 16,-1 1 0-16,0-1 0 0,-2 1 0 16,1-1 0-16,-2-1-1 15,-1-1 0-15,-3-1 1 16,1-3-1-16,-2-2 1 15,-1-4 0-15,2 2 0 16,-5-4 1-16,2 1 0 16,0-4 0-16,0 3 0 15,-1 1-1-15,2 0 1 16,-1 3-1-16,0 3 0 16,-2 2 0-16,2-1 0 0,3 4 0 15,-1-1 0-15,0 3 0 16,-1 1 0-16,3-1 0 15,-6 2 0-15,-2 1 0 16,-1-4-1-16,-4 3 1 16,0-2 0-16,-3-1 11 15,0-3 26-15,0-7 5 16,0-6-8-16,0-6-1 16,-12-8 9-16,-1-5-17 15,-6-7-10-15,-4-7-15 16,-4-3 1-16,-4 0 0 15,-5-2 2-15,0 3-2 16,2 2-1-16,0 6 0 16,1 2 0-16,5 6 1 15,-1 5 0-15,2 5-1 0,1 4-7 16,0 5 6-16,1 5 1 16,-2 4-1-16,-1 2-1 15,-2 3 1-15,-3 0-5 16,-2 1 4-16,-3 0 1 15,-1 1-5-15,-1 1 6 16,-2-5-1-16,0 2 1 16,-1-5 0-16,-1-1 0 15,1 0 0-15,0 1 1 16,1-2-1-16,-1 3-1 16,2 1 1-16,-3 2 0 15,-2 5 0-15,-3 2 0 16,-2 0 0-16,-3 0 0 15,1 9-1-15,2 3 0 16,-1 5 0-16,6 1-1 0,1 3 1 16,-1 3-2-16,1 5-4 15,-1 0 6-15,-1 0 1 16,0 2-6-16,5-6 6 16,4-1 0-16,8-4 0 15,8-2-1-15,6-3-14 16,7-2-34-16,6-3-34 15,3 1-27-15,6-6-35 16,15-4-146-16,2-1-258 0</inkml:trace>
  <inkml:trace contextRef="#ctx0" brushRef="#br0" timeOffset="142089.013">14343 15843 546 0,'0'0'211'15,"0"0"-55"-15,0 0 5 16,0 0 2-16,0 0-19 16,0 0-8-16,0 0-8 15,-17 10 0-15,17-13 1 16,11-11-13-16,8-9-41 0,9-6-34 16,4-4-10-1,5-6-13-15,2 1-2 0,-1-2-15 16,-4 5 8-16,-2 3-9 15,-7 4 0-15,-4 7 0 16,-8 4-13-16,-1 6-45 16,-6 4-52-16,-3 2-52 15,-3 4-60-15,0-1-152 16,0 2-334-16</inkml:trace>
  <inkml:trace contextRef="#ctx0" brushRef="#br0" timeOffset="142504.3162">14509 15426 914 0,'0'0'195'0,"0"0"32"16,0 0-12-16,0 0-17 15,0 0-69-15,0 0-22 16,0 0-27-16,107-67-24 15,-63 49-15-15,0 2-5 16,0-1-11-16,-4 5-1 16,-1 2-5-16,-10 3-10 15,-3 3-3-15,-10 3-5 0,-3 1 0 16,-5 0-1 0,-3 0-1-16,-2 5 1 0,-2 4 1 15,-1 8 8-15,0 3 13 16,0 6 18-16,-9 2-3 15,-3 5-3-15,-3-1 14 16,0 2-10-16,-1-3-2 16,4-1-8-16,0-4-11 15,5-5-17-15,0-3 5 16,6-6-5-16,-1 0-6 16,2-3-17-16,0-4-121 15,0-2-230-15,0-3-655 0</inkml:trace>
  <inkml:trace contextRef="#ctx0" brushRef="#br0" timeOffset="155378.1818">8247 12533 894 0,'0'0'85'0,"0"0"-60"16,100 9-4-16,-38-8 0 15,6-1 6-15,2 0 32 0,16-15 34 16,21-9-19-16,22-8-22 16,4-2-14-16,-11 1-32 15,-31 8-5-15,-30 11-1 16,-19 4-54-16,-6 4-57 16,-5 0-69-16,-9 3-90 15,-10 1-264-15</inkml:trace>
  <inkml:trace contextRef="#ctx0" brushRef="#br0" timeOffset="155547.808">8643 12869 988 0,'0'0'130'16,"0"0"-119"-1,0 0-11-15,0 0 0 0,146-22 0 16,-45-14 7-16,29-10-6 15,6 0 6-15,-31 12-7 16,-34 15-228-16</inkml:trace>
  <inkml:trace contextRef="#ctx0" brushRef="#br0" timeOffset="157017.4089">9984 16808 570 0,'0'0'98'0,"0"0"-75"15,0 0-22-15,0 0 28 16,0 0 61-16,0 0 38 15,14 0-8-15,-5-6-30 16,4-2-16-16,4-3-27 16,5-3-16-16,2-3-2 15,3-2-18-15,2 2-11 16,3-3-9-16,-3-1-44 16,1 5-49-16,-2 6-51 15,-7 7-52-15,-7 6-15 16,-9 14-42-16,-5 4-75 0</inkml:trace>
  <inkml:trace contextRef="#ctx0" brushRef="#br0" timeOffset="157152.7857">10200 16894 123 0,'0'0'213'0,"0"0"-77"15,0 0-15-15,-36 76-14 16,36-69-54-16,0-7-34 16,9-7 24-16,12-17 47 15,10-11-35-15,8-10-55 16,20-25-12-16,-9 10-141 15,-7 7-215-15</inkml:trace>
  <inkml:trace contextRef="#ctx0" brushRef="#br0" timeOffset="157397.9513">10293 16515 178 0,'0'0'1028'16,"0"0"-1028"-16,0 0-4 16,0 0-25-16,0 0 29 15,0 0 40-15,117-24-6 16,-68 20-23-16,3 4-4 16,-2 4-7-16,-3 16-1 15,-11 14-14-15,-18 24-7 16,-21 55-15-16,-21-10-60 15,-15 5-175-15</inkml:trace>
  <inkml:trace contextRef="#ctx0" brushRef="#br0" timeOffset="244987.0739">9682 5252 9 0,'0'0'13'0,"0"0"3"15,0 0-2-15,0 0-2 16,0 0-6-16,0 0-6 16,95 55-70-16</inkml:trace>
  <inkml:trace contextRef="#ctx0" brushRef="#br0" timeOffset="251945.3501">10358 4333 3 0,'0'0'20'0,"0"0"6"15,0 0 12 1,0 0 12-16,0 0 12 0,0 0 0 16,9-34-11-16,-9 31-2 15,0-1 14-15,0 3-6 16,0 1 16-16,0-2-2 15,0 1-5-15,0-1 2 16,-2 1 10-16,-2 0-19 16,2-1 6-16,-2 2 2 15,-1 0-1-15,1 0-24 16,-1-2-10-16,1 2 0 16,-2 0 10-16,1 0-6 15,-3 0-16-15,2 0-5 0,-2 0-6 16,0 0 9-1,1 0 13-15,1 0-12 0,0 0-8 16,0 0 1-16,2 2-3 16,-3 1 4-16,-1 3-12 15,3-1 0-15,-2 1 6 16,-3 3-6-16,4-1 5 16,-3 1-4-16,1 1 5 15,-2-1-1-15,1 1 2 16,0-1-2-16,1 0 4 15,0 2 1-15,0-2 0 16,0 1 1-16,0-1-5 16,-1 2-6-16,4-2 1 15,-2 3 8-15,-1-2-2 16,2 0-6-16,0-1 5 0,0 2 2 16,2 0-3-1,-1-1-5-15,2 1 0 0,-2 2 6 16,2-1-6-16,-2 2-1 15,0-1 0-15,2 1 0 16,0-2 0-16,-1 3 1 16,0-1-1-16,-1 1-1 15,1-1 1-15,1 0 0 16,0 4 1-16,0-1-1 16,0 1 2-16,-2 0-1 15,5 1 1-15,-2 1 4 16,2-2-4-16,0 0-1 15,0 1 1-15,0-2-1 16,0 0 0-16,0 3 1 16,2 1-1-16,6 1 5 15,-1-2-3-15,2 3 6 16,3-1 1-16,-1 3-1 0,3-2 1 16,0 2-3-16,-1-1-6 15,4-2 0-15,-1-1 11 16,-1-3-11-16,1-1 7 15,0 0-6-15,3-3 4 16,-1 1-5-16,1-2 5 16,0 0-3-16,-1-1-2 15,2-2 0-15,-3 0 1 16,3-4-1-16,-1 2 5 16,-1-3-4-16,2-1-1 0,-1-1 8 15,0 0-8-15,1-2 5 16,-4-1-5-16,2 0 6 15,-2 0 2-15,-2-1 1 16,0-6-4-16,-1 2 2 16,-1-2 4-16,-1 0-2 15,-1 1-2-15,-1-4 9 16,2 3-2-16,-2-2 4 16,0-1-3-16,2 0-3 15,-4-2 6-15,0 2 0 16,1-2-3-16,1 0-2 15,-3-1 2-15,0 0 6 16,0-2-2-16,-1 2 0 0,0-3 1 16,-2 2 0-1,2-3-4-15,-4 0-2 0,2-1-6 16,-1-2-8-16,-1 2 11 16,1-1-5-16,-2-1-1 15,0 1 3-15,0 0 1 16,0-1-9-16,0-1 14 15,-3 4 1-15,-3-3 1 16,-2 3 0-16,-2-2-5 16,1 1 6-16,1-1-9 15,-3-1 0-15,2 0-8 16,-2 0 5-16,-1 1-6 16,2-1 1-16,1 1-1 15,-3 2 1-15,3-2 0 16,-2 0-1-16,0 2 1 0,0 0 2 15,0 0 2-15,-1-1-5 16,2 1 0-16,0 2 0 16,0 0 1-16,-1 2 1 15,1-3-1-15,-1 2-1 16,2-2 1-16,-4 1 0 16,5 1-1-16,-1 2 0 15,-2-2 1-15,2 3 0 16,-1 0-1-16,2 1 0 15,-1 3 0-15,1-3 0 16,-1 3 0-16,-1-2 0 16,2 2 1-16,-1 1-1 0,-1 1 0 15,1 0 0 1,0 3 0-16,-2 0 1 16,4-1-2-16,-2-1 2 0,2 4-2 15,-2 0 1-15,0 0 0 16,0 0-1-16,-1 0 1 15,-2 0-1-15,1 0 0 16,-2 5 0-16,1 0 0 16,-1 1 0-16,0-1 0 15,3 2 0-15,-3-1 0 16,2 1 1-16,2-1-1 16,-1 0-1-16,2-1 1 15,2 1 0-15,2-3-1 0,1 0 2 16,1-2-1-1,2-1 0-15,0 1-5 0,0-1-9 16,0 0-78-16,17-2-108 16,6-11-165-16,4-6-297 0</inkml:trace>
  <inkml:trace contextRef="#ctx0" brushRef="#br0" timeOffset="252364.0067">10461 4178 529 0,'0'0'134'0,"0"0"28"0,0 0 7 15,0 0-3-15,0 0 11 16,0 0-24-16,0 0-48 16,-14-1-22-16,18-10-22 15,22-9-20-15,25-16-1 16,42-24 27-16,43-28 36 16,18-8-13-16,0 1-31 15,-18 12-17-15,-25 21 9 16,-21 13 10-16,-24 14-32 15,-20 10-15-15,-12 6-8 0,-3-1-6 16,-2 1 1-16,-6 5 5 16,-9 2-6-16,-8 4 0 15,-6 3-8-15,0 1-40 16,-9 0-90-16,-34-2-121 16,1 3-322-16,-3 0-370 15</inkml:trace>
  <inkml:trace contextRef="#ctx0" brushRef="#br0" timeOffset="252621.649">11319 3378 537 0,'0'0'364'0,"0"0"-220"16,0 0-50-16,0 0 29 16,99 0 37-16,-49 2-18 15,6-1-33-15,1 5-43 16,-4-1-25-16,-6 2-16 15,-12 3-12-15,-9 1-12 16,-11 5-1-16,-14 2 1 16,-1 8 6-16,-19 4 5 15,-12 5-3-15,-2-2-9 16,3-5-7-16,8-6-25 16,19-19-88-16,3-3-238 15,1-6-300-15</inkml:trace>
  <inkml:trace contextRef="#ctx0" brushRef="#br0" timeOffset="253040.5171">11945 3252 1137 0,'0'0'155'0,"0"0"-97"15,0 0-58-15,0 0 9 16,0 0-6-16,0 0 27 16,0 0 1-16,34 78-15 15,-16-58-5-15,-3 0-5 16,-2-2 3-16,-4-3-9 16,-3-4 0-16,-1-2-32 0,-4-7 5 15,-1-2 27-15,0-3 27 16,0-14 8-16,-6-7 0 15,0-7 31-15,2 0 3 16,2-2-4-16,2 7-8 16,0 8-4-16,5 8-31 15,11 10-15-15,8 0-7 16,6 14 0-16,6 9 16 16,2 7 8-16,0 2-11 15,-5 1-3-15,-1-2-8 16,-5-4-2-16,-5-7-49 15,-3-9-138-15,-3-8-220 0,-7-3-531 0</inkml:trace>
  <inkml:trace contextRef="#ctx0" brushRef="#br0" timeOffset="253415.1954">12258 3219 462 0,'0'0'224'16,"0"0"-146"-16,0 0 17 16,0 0-10-16,0 0 35 15,54 75-31-15,-33-75-17 16,-3 0-13-16,-1-6-2 0,-3-8 2 16,-4-5 20-1,-4-2-15-15,-6-1-22 0,0-2-3 16,-1 2-11-16,-12 2-3 15,-2 4 2-15,0 3 1 16,1 6 1-16,0 6 5 16,3 1-3-16,0 1-9 15,5 16-22-15,2 4-1 16,4 4-5-16,0 2 6 16,14 2-7-16,11-3 6 15,6-6-8-15,4-3-55 16,5-12-86-16,6-5-81 15,9-17-26-15,-10-9-81 16,-9-4-192-16</inkml:trace>
  <inkml:trace contextRef="#ctx0" brushRef="#br0" timeOffset="253858.9475">12673 3023 485 0,'0'0'324'0,"0"0"-25"16,0 0-70-16,0 0 6 15,0 0-37-15,0 0-62 16,0 0-76-16,0 0-51 15,-33-18-9-15,33 34-6 16,7 2 6-16,6 3 1 16,3 3-1-16,3-4 0 15,1 0 0-15,-3-5 1 16,-1-3-1-16,-4-7-11 16,-2-2 0-16,-4-3 11 15,-3 0 7-15,2-10 3 0,-3-2-2 16,1-2 6-16,-2 1 13 15,-1 4 41-15,0 4 16 16,0 5-29-16,0 0-30 16,2 0-25-16,1 7-14 15,2 7 11-15,5 3 3 16,3 0 6-16,1-2 8 16,2-2-5-16,-1-7 6 15,3-3 15-15,1-3 20 16,1-6-2-16,2-17-1 15,2-9-25-15,-4-8-10 16,3-8-10-16,-6-3 8 16,-8 1-8-16,-5 1-1 0,-4 12-1 15,0 12-9-15,-19 17-34 16,-45 28-102-16,3 18-145 16,-4 6-337-16</inkml:trace>
  <inkml:trace contextRef="#ctx0" brushRef="#br0" timeOffset="254579.2436">11620 4421 598 0,'0'0'196'0,"0"0"22"15,0 0-93-15,0 0-67 0,0 0-19 16,0 0 45-16,167-76 68 15,-7-2 18 1,37-18-28-16,20-16-33 0,1-5 3 16,-14 7-11-16,1 5-14 15,-15 13-15-15,-27 13-30 16,-29 14-17-16,-43 16-1 16,-25 12 14-16,-24 13 8 15,-14 5-6-15,-1 2-13 16,-6 3-12-16,-3 4-8 15,-9 2 2-15,-6 5-7 16,-2 2-2-16,-1-1-11 16,0 2-71-16,-13-2-90 0,-11-1-204 15,-6-3-815-15</inkml:trace>
  <inkml:trace contextRef="#ctx0" brushRef="#br0" timeOffset="254864.6986">13501 3224 1355 0,'0'0'203'15,"0"0"-158"-15,0 0-27 16,0 0 94-16,85 22 43 16,-37-19-1-16,8-1-45 15,4-2-47-15,0 0-21 16,-8 0-20-16,-9 0-5 15,-13 1-10-15,-10 3-6 0,-8 6-1 16,-10 1 1-16,-2 11 0 16,-12 6 0-16,-16 9 9 15,-8 4-9-15,-3-4-4 16,8-6-26-16,16-31-61 16,10 0-235-16,5-22-790 0</inkml:trace>
  <inkml:trace contextRef="#ctx0" brushRef="#br0" timeOffset="255546.1635">14242 2654 519 0,'0'0'228'0,"0"0"-25"16,0 0-35-16,0 0 4 15,0 0-31-15,0 0-29 16,-94 1-31-16,81 21-2 16,3 7-3-16,6 3-12 0,4 1-14 15,0-4-22-15,10-4 0 16,10-3-5-16,2-5-7 15,5-6-7-15,2-1-7 16,0-3 5-16,-1 1-1 16,-4-1-5-16,-3 0 0 15,-7 3 0-15,-7 0 0 16,-4 2 0-16,-3 2 10 16,0 3-10-16,-12 3 7 15,-8 1-1-15,-3 1 3 16,-2 0-4-16,-1-7-6 0,6-5-17 15,3-10-78 1,5 0-235-16,6-13-517 0</inkml:trace>
  <inkml:trace contextRef="#ctx0" brushRef="#br0" timeOffset="255930.8304">14392 2677 1209 0,'0'0'346'0,"0"0"-85"16,0 0-142-1,0 0-14-15,0 0-40 16,0 0-43-16,0 0 40 0,51 75 6 15,-21-43-19-15,-1-1-12 16,-4-4-11-16,0-3-8 16,-8-7-7-16,-3-6-4 15,-5-7-6-15,-2-4 14 16,0 0 3-16,-1-17 19 16,-1-14 0-16,2-10-17 15,-4-19-11-15,-3 0-3 16,0-5-5-16,0 3 0 15,-6 14-1-15,-5 7-3 16,-12 32-53-16,5 9-118 16,-8 14-473-16</inkml:trace>
  <inkml:trace contextRef="#ctx0" brushRef="#br0" timeOffset="281632.398">15198 10778 10 0,'0'0'0'0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46:21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11481 7378 713 0,'0'0'175'16,"0"0"-59"-16,0 0 14 15,0 0 86-15,84-39-13 16,-35 4-59-16,24-21-40 16,33-19-33-16,25-14-12 15,8-1-21-15,-14 13-20 16,-31 21-17-16,-33 23 4 16,-19 8-5-16,-8 8-54 0,-4 1-75 15,-3 8-69 1,-6 3-158-16,-20 5-192 0</inkml:trace>
  <inkml:trace contextRef="#ctx0" brushRef="#br0" timeOffset="231.1359">11651 7545 439 0,'0'0'725'15,"0"0"-659"-15,139-61-38 16,-5-13 34-16,24-21 80 15,11-7 8-15,-16 2-38 0,-20 18-28 16,-6 4-17-16,-14 7-14 16,-7 4-21-16,-9 6-16 15,-3 2-10-15,-16 12-6 16,-18 11-1-16,-16 12-72 16,-5-3-87-16,-9 7-231 15,-11-1-711-15</inkml:trace>
  <inkml:trace contextRef="#ctx0" brushRef="#br0" timeOffset="11899.8939">8182 8855 339 0,'0'0'65'15,"0"0"-31"-15,0 0 11 16,0 0-12-16,0 0-17 15,0 0 13-15,-13-5 14 16,13 3 28-16,0 1-18 16,0 1-24-16,0 0-16 15,0 0-11-15,0 0-2 0,0 0-1 16,0 0-5-16,5 0 6 16,10 0 13-16,6 0 12 15,2 0 7-15,6 0 1 16,2-5 2-16,5-4 17 15,2 0-16-15,-2-4-3 16,8-1 0-16,-2-1-10 16,2 1 0-16,-3-1-12 15,4 5-1-15,0 2-2 16,-1 2 0-16,-1 3-7 16,-1 1 7-16,-1 2 1 15,-1 0-9-15,-5 0 8 16,0 0-8-16,-4 3 1 15,-1 3 0-15,1 0 1 16,-1 1 5-16,0-2-7 0,0 2 1 16,3 0 0-16,-2-2 11 15,5 2-6-15,1-2-6 16,0 2 9-16,4-2 4 16,2 3 3-16,2 1-2 15,4-1 2-15,-1 1-4 16,-1 1-2-16,0-2-9 15,-4 3 11-15,-3-5-11 16,-5 3 6-16,2-3 0 16,-3 2-6-16,2-1 11 15,-2-2-3-15,0 0 1 16,-1 2-2-16,2-2-2 0,-1 0-5 16,1 2 8-16,1-2-8 15,2 2 0-15,1 1 5 16,-2-3-5-16,4 0 0 15,0 2 2-15,-3-5-2 16,6-1 0-16,-1-1-1 16,5 0 2-16,2 0-1 15,3-3 5-15,1-4-5 16,5 2 0-16,1 0 2 16,-2-2-2-16,-2 3 6 15,-3 1-7-15,-2 3 0 16,-2 0 1-16,-4 0-1 15,1 0 0-15,-3 0 0 0,-1 0 1 16,-2 0-1 0,-1 4 0-16,-2 1 0 0,0 0 1 15,-3-2-1-15,2 1 2 16,2 3-1-16,3-2 0 16,1 2 0-16,2 1 0 15,3-3-1-15,-1 2-1 16,5-3 1-16,0 2 0 15,0-2 0-15,-1 0 0 16,-1-1-1-16,-2-2 1 16,0 3 1-16,-2-4-1 15,1 5 0-15,-1-1 0 16,3 0 0-16,2 3 1 0,2 0-1 16,3 3 0-1,1-1 0-15,2 1 6 0,0 0-5 16,-2-2 0-16,-1-2 8 15,-1-1 5-15,-3-3 7 16,-1-2 0-16,2 0 6 16,0 0 0-16,2 0 5 15,3-2-10-15,-1-3 0 16,6 2-12-16,2 0 12 16,0-1 0-16,-1 0 1 15,-2-1-21-15,-3 1 12 16,1 4-12-16,-3 0 6 15,1 0-6-15,-4 0-1 16,-2 0 0-16,-3 0 5 0,-1 3 3 16,0 0-9-16,-1 2 1 15,-1-2-1-15,-2 0 1 16,3 0 5-16,2 0 3 16,-2-1-9-16,3-2 16 15,2 0 6-15,-2 0 0 16,3 0-7-16,-1 0-8 15,-2 0-6-15,-1-4 9 16,-5-1 2-16,-3-2-5 16,-4 2 2-16,-3 0-3 15,-3-1 2-15,0 0 1 16,0 2-1-16,-2 1 5 16,2 0-2-16,-2 3 0 15,-3-2-4-15,-2 2-4 0,-1 0 4 16,-5 0-6-16,-2 0 7 15,-2 0-7-15,-4 0 8 16,-1 0-9-16,-2 0 8 16,-3 0-2-16,1 0-5 15,-3 0 11-15,0 0-2 16,-1 0-2-16,0 0 0 16,0 0-2-16,0 0-5 15,0 0 7-15,0 0-7 16,0 0-1-16,-5 0-23 15,-52 21-75-15,0 0-124 16,-17 1-348-16</inkml:trace>
  <inkml:trace contextRef="#ctx0" brushRef="#br0" timeOffset="12644.1225">6877 9743 289 0,'0'0'76'0,"0"0"-46"16,0 0-11-16,0 0-3 15,0 0-3-15,0 0 23 0,0 0 20 16,-11-3 2-16,22-6 3 16,8-4-9-16,2-1 11 15,12-5-9-15,8-1 19 16,6-4-6-16,8 0-11 16,3-3-18-16,0 2-17 15,-1 4-15-15,-5 5-5 16,-4 6-1-16,5 10 0 15,-11 17-107-15,-15 5-169 0</inkml:trace>
  <inkml:trace contextRef="#ctx0" brushRef="#br0" timeOffset="13258.5452">16184 4481 1008 0,'0'0'279'16,"0"0"-7"-16,0 0-124 16,0 0-89-16,-45 125 2 15,12 11 68-15,-4 24-38 16,0 4-31-16,10-17-35 16,11-28-15-16,10-26-9 15,6-23-1-15,4-31-41 16,34-36-198-16,-6-3-316 15,4-16-604-15</inkml:trace>
  <inkml:trace contextRef="#ctx0" brushRef="#br0" timeOffset="13527.7159">16357 4717 608 0,'0'0'260'0,"-58"80"-153"16,-9 5 6-16,-22 25-47 15,9-7 11-15,16-23 37 16,27-34-6-16,26-26-28 16,3-7-11-16,8-4-31 15,0-8-19-15,30-1 19 16,27-21 51-16,28-9-27 16,29 1-23-16,3-1-17 15,-8 12-3-15,-25 8-7 0,-26 8-12 16,-10 2 0-16,-6 0-41 15,20-3-127-15,-8 1-335 16,-7-6-482-16</inkml:trace>
  <inkml:trace contextRef="#ctx0" brushRef="#br0" timeOffset="13768.7257">17017 4412 1217 0,'0'0'226'0,"0"0"23"16,0 0-59-16,-95 39-89 16,48 19 28-16,-2 26-10 15,10 28-39-15,14 11-25 16,25 0-25-16,4-26-14 16,19-33-15-16,5-22-1 15,21-17 0-15,28-17-18 16,26-16-71-16,12-43-141 15,-28-9-302-15,-24-5-281 0</inkml:trace>
  <inkml:trace contextRef="#ctx0" brushRef="#br0" timeOffset="13943.2323">17428 4434 980 0,'0'0'317'0,"0"0"17"16,0 0-108-1,0 0-47-15,0 0-75 0,0 0-64 16,-67 73-10-16,62-13-10 15,2 15-11-15,3-5-8 16,0-2-1-16,0-7-15 16,-1-18-142-16,-7-4-92 15,1-17-257-15,-5-16-377 0</inkml:trace>
  <inkml:trace contextRef="#ctx0" brushRef="#br0" timeOffset="14109.3038">17143 4570 940 0,'0'0'226'16,"0"0"45"-16,0 0-106 16,0 0-68-16,0 0-45 0,0 0 56 15,93 48-30-15,-41-14-43 16,3 10-17-16,3 6-18 16,24 23-16-16,-13-11-219 15,-11-11-416-15</inkml:trace>
  <inkml:trace contextRef="#ctx0" brushRef="#br0" timeOffset="14307.322">17899 4778 1252 0,'0'0'293'0,"0"0"-11"0,0 0-149 15,0 0-51-15,0 0-21 16,0 0 18-16,33 89-40 15,-17-53-24-15,-2 6-14 16,1-3-1-16,4-6-148 16,-2-8-328-16,-2-18-691 0</inkml:trace>
  <inkml:trace contextRef="#ctx0" brushRef="#br0" timeOffset="14488.5274">18411 4481 927 0,'0'0'194'15,"0"0"-73"-15,0 0-28 0,-9 76-17 16,6-46-37-16,0 0-27 16,3 2-12-16,0-7-162 15,3-11-223-15</inkml:trace>
  <inkml:trace contextRef="#ctx0" brushRef="#br0" timeOffset="15135.582">18414 4589 735 0,'0'0'306'0,"0"0"37"16,0 0-75-16,0 0-62 16,0 0-55-16,0 0-81 15,0 0-32-15,3 44 36 16,10-15-25-16,-1 5-27 16,-2 0-16-16,-1 2-5 15,-3-3-1-15,-1-1-11 16,-3-5-113-16,-1-8-145 15,-1-12-289-15</inkml:trace>
  <inkml:trace contextRef="#ctx0" brushRef="#br0" timeOffset="15364.1645">18640 4021 1207 0,'0'0'264'0,"0"0"8"0,0 0-136 16,0 0-65-16,0 0 7 16,0 0 34-16,-17 113-29 15,9-64-45-15,-4 3-23 16,2-1-8-16,-1-5-7 16,1-8-61-16,-1-10-140 15,1-12-71-15,-2-10-259 0</inkml:trace>
  <inkml:trace contextRef="#ctx0" brushRef="#br0" timeOffset="15542.4692">18372 4127 1129 0,'0'0'294'16,"0"0"-159"-16,0 0-55 15,0 0 94-15,88 13-35 16,-39 0-51-16,7 2-46 15,0 2-28-15,2 3-14 16,16 2-80-16,-15-6-188 16,-11-6-504-16</inkml:trace>
  <inkml:trace contextRef="#ctx0" brushRef="#br0" timeOffset="15818.9136">18897 4075 977 0,'0'0'192'0,"0"0"-30"0,0 0-63 16,0 0 23-16,87-18-10 15,-53 18-20-15,-3 0-29 16,-5 8-19-16,-8 9-19 16,-8 8 7-16,-10 6 53 15,0 5-11-15,-6 3-13 16,-7-2-21-16,2-3-14 15,5-5-13-15,4-10-12 16,2-6-1-16,10-8-1 0,13-5-11 16,14-9 12-16,31-40-59 15,-7 4-159-15,-7-5-384 0</inkml:trace>
  <inkml:trace contextRef="#ctx0" brushRef="#br0" timeOffset="16046.9288">19185 3566 1287 0,'0'0'183'16,"0"0"-98"-16,161 29 29 0,-21 14 48 15,14 21-11 1,-15 22-24-16,-41 15-47 0,-55 20-43 15,-46 25-24-15,-70 28-13 16,-58 19-29-16,5-38-242 16,-12-26-571-16</inkml:trace>
  <inkml:trace contextRef="#ctx0" brushRef="#br0" timeOffset="16809.7129">18047 5375 727 0,'0'0'121'0,"0"0"11"16,0 0 19-16,0 0 77 16,0 0-44-16,0 0-72 15,0 0-39-15,130-58 31 16,31-5 19-16,22-12-31 16,0-6-32-16,-23 8-20 15,-31 7-3-15,-19 11-15 16,-24 14-20-16,-25 11-1 0,-23 11 1 15,-14 7-2-15,-6 3-25 16,-11 4-74 0,-7 5-50-16,-55 23-33 0,-13 13-325 15,-13 3-354-15</inkml:trace>
  <inkml:trace contextRef="#ctx0" brushRef="#br0" timeOffset="17037.2451">18092 5606 1043 0,'0'0'133'0,"0"0"-94"16,135-22 135-16,-8-28 92 15,30-14-30-15,10-11-70 0,-11 4-35 16,-24 10-42-16,-17 6-20 16,-27 12-20-16,-22 7-16 15,-18 11-10-15,-10 0-12 16,-3 2-4-16,-3 3-7 15,-8 6-9-15,-33 21-90 16,-20 20-176-16,-24 9-410 0</inkml:trace>
  <inkml:trace contextRef="#ctx0" brushRef="#br0" timeOffset="20948.6951">17523 4795 377 0,'0'0'49'16,"0"0"-49"-16,0 0-10 15,0 0-15-15,0 0-69 16,108-74-203-16</inkml:trace>
  <inkml:trace contextRef="#ctx0" brushRef="#br0" timeOffset="22211.7808">18904 4153 107 0,'0'0'17'0,"0"0"-17"0</inkml:trace>
  <inkml:trace contextRef="#ctx0" brushRef="#br0" timeOffset="26907.7914">17584 11629 3 0,'0'0'996'16,"0"0"-738"-16,0 0-119 0,0 0-7 16,0 0 33-16,0 0-25 15,97-37-27-15,-56 18-29 16,3-1-34-16,6-4-22 16,3-1-16-16,1 4-5 15,1-2-7-15,-4 2-7 16,-3 4-48-16,-6 5-52 15,-8 2-43-15,-7 7-79 16,-11 3-128-16,-11 0-200 0</inkml:trace>
  <inkml:trace contextRef="#ctx0" brushRef="#br0" timeOffset="27100.4768">17656 11889 1468 0,'0'0'208'16,"0"0"-164"-16,0 0-43 15,122-36 0-15,-62 8 0 16,7-6 1-16,24-17-2 16,-16 7-248-16,-17 9-882 0</inkml:trace>
  <inkml:trace contextRef="#ctx0" brushRef="#br0" timeOffset="60154.9063">6050 14783 155 0,'0'0'102'0,"0"0"-46"0,0 0 15 16,0 0 37-16,0 0 5 15,0 0-28-15,-26 5-30 16,26-5-25-16,0 0-20 15,0 0-9-15,4 2-1 16,8 1 17-16,7-1 15 16,6 3-3-16,7 0 10 15,5 1 0-15,5-2-7 16,6 0-8-16,2 2 7 16,1-2-10-16,4 0 11 0,3 0-3 15,1 0-4 1,6-2-1-16,14-2 2 0,18 0 5 15,27 0 12-15,13-7-1 16,-9-2-14-16,-10 1 11 16,-18 4-11-16,-1 4-10 15,3 0-7-15,0 0-1 16,7 2-3-16,-8 2 9 16,-2-4 0-16,-7 0-2 15,-14 0 4-15,-19 0-11 16,-15 0 0-16,-8 0 5 15,2 1 4-15,-5 2-6 16,-2 1-1-16,-11 1-8 16,-7 2 7-16,-7-2 6 15,-1 1 10-15,-3 0-4 0,2-2-13 16,-4-2 9-16,1 3-3 16,-1-2-4-16,0 2-2 15,0 2 1-15,0 1-7 16,0 4-1-16,0 2-74 15,0 13-162-15,0-3-127 16,0-3-483-16</inkml:trace>
  <inkml:trace contextRef="#ctx0" brushRef="#br0" timeOffset="62947.2801">9101 15028 172 0,'0'0'91'0,"0"0"-64"16,0 0-18-16,0 0-9 15,0 0-8-15,0 0-26 0,0 0-55 16</inkml:trace>
  <inkml:trace contextRef="#ctx0" brushRef="#br0" timeOffset="64092.0029">12658 14983 772 0,'0'0'127'0,"0"0"-106"16,0 0-20-16,0 0 7 15,0 0 41-15,98 12 24 16,-44-6 0-16,22-2 3 16,23-1-9-16,24-3-2 15,10 0 5-15,-5-11-8 16,-2-2 7-16,-9 0-5 16,12-3 5-16,8-3 3 15,2 1-12-15,2-1-5 16,2 2-5-16,-1 4-7 15,-3 5-7-15,-8-3 4 16,-2 2-5-16,-3-7 22 16,5 2 1-16,-1 0-10 15,-4-3 12-15,-1 0-13 0,-6-5-19 16,-7-1 6-16,-9 1-3 16,-21 8 8-16,-25 0-18 15,-14 8-11-15,-9 1-8 16,-4-2 5-16,-1 2-5 15,-5-3 0-15,-7 4-1 16,-9 3 0-16,-5-1 5 16,-3 2-5-16,0 0-1 15,0 0 0-15,-3-1-14 16,-32-5-62-16,4-1-134 16,-6-5-368-16</inkml:trace>
  <inkml:trace contextRef="#ctx0" brushRef="#br0" timeOffset="95472.9625">15288 5246 1056 0,'0'0'67'0,"0"0"-67"15,87-76-70-15,-36 44 41 16,2 3-17-16,12 2-100 16,-18 9-21-16,-10 10-162 0</inkml:trace>
  <inkml:trace contextRef="#ctx0" brushRef="#br0" timeOffset="95622.4451">15340 5467 1023 0,'0'0'110'0,"0"0"-110"16,0 0-48-16,0 0 44 16,0 0 4-16,97-65 11 15,-15-6-11-15,-10 7-143 16,-5 4-264-16</inkml:trace>
  <inkml:trace contextRef="#ctx0" brushRef="#br0" timeOffset="95787.4171">15642 4916 1166 0,'0'0'49'0,"0"0"-49"15,0 0-110-15,0 0 84 16,120 67 25-16,-74-30 1 15,-3 21 0-15,-37 51 0 16,-6-8-44-16,-25 3-284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48:29.1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8302 5194 418 0,'0'0'87'0,"0"0"-67"16,0 0-20-16,0 0-1 15,0 0 1-15,0 0 23 16,0 0 33-16,0 0-24 16,1 0-25-16,3 0-6 15,-1 0 0-15,7 0 7 16,-1 0-6-16,3 0 6 16,3 0 7-16,2 0 4 15,5 2 2-15,0-2 2 16,-1 0 6-16,2 0-1 15,2 0 2-15,3 0-1 16,2 0-5-16,6 0 1 16,3 0 2-16,2-3-5 15,3-2-13-15,2 2-1 16,-1 2-7-16,2-1 7 0,1-1-7 16,1 3 1-16,2 0 6 15,0 0-7-15,1 0 0 16,3 0 0-16,2 0 2 15,2 0-2-15,4 0 5 16,4 0-4-16,3 0-1 16,2-4 12-16,-4-1 0 15,-4 1 0-15,-5 0-12 16,-7 0 0-16,-3 3 6 16,2 1 5-16,-2 0-6 15,4 0-5-15,0 0 8 16,-1 0-8-16,1 0 6 0,0 0-7 15,2 3 1 1,2 0 5-16,0-3-5 16,3 0-1-16,2 0 0 15,-1 0 0-15,0 0 0 16,-1 0 7-16,0-1-6 0,-2-3 7 16,0 0-1-16,-3 2 3 15,1-2-4-15,0-1 2 16,2 0-2-16,3 2-4 15,2-1 3-15,3-1-3 16,3 0-2-16,14-2 1 16,13-3 10-16,15-2-9 15,-10-1-1-15,-18 5 5 16,-24 3 4-16,-11 2-9 0,6-1-1 16,11 1 0-16,5-2 13 15,-2 3-13-15,-3-1 0 16,-2 2 8-16,0 1-7 15,-1 0-1-15,1 0 1 16,-2 0 6-16,4 0-6 16,0 0 17-16,0-2-7 15,-2 1-11-15,-2-2 10 16,-1 1-10-16,-2 1 0 16,-1-1 10-16,-1 2-10 15,-2-2 1-15,1 2 1 16,0 0-1-16,-2 0 0 15,-4 0 0-15,0 0 0 0,-1 2 7 16,0 3-8-16,1 2 0 16,3 0 0-16,-1 0 2 15,8 0 6-15,1-1-8 16,6 0 0-16,1 0 0 16,3 1 1-16,5-4-1 15,10 0 1-15,-8 0-1 16,-1-3 0-16,3 1 0 15,-12-1 0-15,8 0 0 16,-2 0 0-16,-3 0 0 16,-1 0 0-16,-2-3 0 15,0-1 1-15,-1-4 0 16,-2 0 0-16,0 2 1 16,-1-1 5-16,-1 1-6 15,-1 2 0-15,1-1 0 0,-1 3 5 16,0 1 1-16,4 1 0 15,-1 0-7-15,2 0 0 16,-2-2 13-16,2-1-3 16,-3 0 6-16,-4 0-6 15,1 0 6-15,-3 1-14 16,-4-1 9-16,-2 3-11 16,-2-3 7-16,-1 2-6 15,-5-1 0-15,1 1 0 16,-1-1-1-16,-4 2 7 15,-2 0-6-15,0 0-1 16,-4-3 1-16,-2 3 1 16,-1 0-1-16,0-4 1 0,1 1-2 15,0 1 0-15,1-3 2 16,1 2-1-16,1-2 0 16,3-1 6-16,3 1-5 15,1-1 9-15,2 1-3 16,1-1-7-16,0 1 11 15,1 2-9-15,-4 0 4 16,2 1-4-16,-1 2-2 16,0 0 5-16,1 0 1 15,-2 0-7-15,2 0 0 16,0 0 5-16,-1 0-5 16,1 0 7-16,-3 0-7 0,3 2 1 15,-2 1-1-15,-2-3 1 16,-2 2 6-16,-2 1-6 15,-5-1 0-15,-2-1-1 16,-3 1 1-16,-3-2 2 16,1 1-2-16,-2-1 0 15,0 0 8-15,-2 1 0 16,-3-1 0-16,-1 0 1 16,-4 0-9-16,-6 0 12 15,-1 2-1-15,-1-2 1 16,-3 0 0-16,0 0-3 15,0 0-9-15,0 0 0 16,0 0-1-16,-24 0-33 16,-8 0-129-16,-15 0-440 0</inkml:trace>
  <inkml:trace contextRef="#ctx0" brushRef="#br0" timeOffset="884.379">6545 6488 722 0,'0'0'237'0,"0"0"-97"16,0 0-66-16,0 0-54 15,0 0 50-15,0 0 78 16,79 0-12-16,-38 0-31 0,23-9-19 16,22-11-10-16,23-5-23 15,-6-1-27-15,-22 3-8 16,-20 8-5-16,-21 2-12 15,-1 0 0-15,7 0-1 16,-1 2-50-16,-11 2-121 16,-14 8-148-16,-14 1-175 15,-6 0-299-15</inkml:trace>
  <inkml:trace contextRef="#ctx0" brushRef="#br0" timeOffset="1049.2257">6660 6859 1151 0,'0'0'109'0,"109"-34"-109"0,25-17-1 15,31-20 1-15,18-8-7 16,-1 0 7-16,-30 10-31 16,-40 21-167-16,-36 11-591 0</inkml:trace>
  <inkml:trace contextRef="#ctx0" brushRef="#br0" timeOffset="10692.0721">13360 6615 1035 0,'0'0'189'16,"0"0"36"-16,0 0-102 16,0 0-54-16,0 0 4 15,0 0 49-15,6-25 25 16,15 6-20-16,12-7-32 0,4-4-42 15,8-4-25-15,6-2-13 16,7 2-8-16,-2 1-6 16,1 2 0-16,-3 3-1 15,-3 4-1-15,-5 4-12 16,-10 6-73-16,-8 8-47 16,-8 6-66-16,-15 6-128 15,-5 11-64-15,0 5-154 0</inkml:trace>
  <inkml:trace contextRef="#ctx0" brushRef="#br0" timeOffset="10905.7102">13205 6861 808 0,'0'0'391'0,"0"0"-311"15,0 0-73-15,0 0-7 16,106-36 37-16,-54 8 77 15,6-7 11-15,2-2-48 16,4-2-52-16,-1 1-10 16,0 2-15-16,-2 3-76 15,6-4-136-15,-14 7-79 16,-14 4-234-16</inkml:trace>
  <inkml:trace contextRef="#ctx0" brushRef="#br0" timeOffset="16353.1958">15937 10193 415 0,'0'0'147'0,"0"0"-35"15,0 0-21-15,0 0 49 16,0 0 54-16,0 0 10 0,-36-7-38 15,36 6-54-15,7 1-35 16,19-3 44-16,23-3 24 16,35-10-31-16,26-12-38 15,7-11-20-15,-16 2-22 16,-27 4-15-16,-29 10-8 16,-2 3-5-16,2-4-6 15,4-2-1-15,0 1-13 16,-7 1-46-16,-9 7-61 15,-12 8-75-15,-8 3-163 16,-11 4-260-16</inkml:trace>
  <inkml:trace contextRef="#ctx0" brushRef="#br0" timeOffset="16564.0268">15953 10611 1448 0,'0'0'154'16,"0"0"-129"-16,0 0-16 16,153-21 4-16,-45-30 60 15,12-19 26-15,-1-8-15 16,-11 5-30-16,-15 13-43 16,-16 15-11-16,-7 10-39 15,-25 14-152-15,-19 13-412 0</inkml:trace>
  <inkml:trace contextRef="#ctx0" brushRef="#br0" timeOffset="29114.9013">6442 12746 747 0,'0'0'163'0,"0"0"-75"0,0 0-42 16,0 0-2-16,0 0 21 15,0 3 29-15,4-3 10 16,7 0-10-16,10-6-5 16,7-4-6-16,8-2-28 15,9-5-2-15,6 0-12 16,7-2-16-16,5-3 8 16,4 1-15-16,4 0-12 15,-1 3-6-15,-2 0 2 16,-6 6-2-16,-7 3-9 15,-13 9-68-15,-8 0-120 16,-19 4-121-16,-7 11-68 16,-8-2-402-16</inkml:trace>
  <inkml:trace contextRef="#ctx0" brushRef="#br0" timeOffset="29384.9648">6578 13075 1202 0,'0'0'209'0,"0"0"-195"16,0 0 9-16,0 0-8 15,97-46 30-15,-55 21 35 16,6-4 3-16,7-4-39 15,18-8-25-15,18-5-11 0,-9 5-8 16,-8 10-32-16,3 17-111 16,-30 14-157-16,-12 0-277 15</inkml:trace>
  <inkml:trace contextRef="#ctx0" brushRef="#br0" timeOffset="34789.7759">20250 13004 1039 0,'0'0'260'16,"0"0"-152"-16,0 0-44 15,0 0 117-15,110-11 25 16,-5-9-27-16,35-6-53 15,18-4-50-15,-7 4-33 16,-20 1-14-16,-26 6-17 16,-25 0-11-16,-17 7 0 0,-20 1-1 15,-12 6-75-15,6 2-106 16,-7 0-164-16,-13 3-361 0</inkml:trace>
  <inkml:trace contextRef="#ctx0" brushRef="#br0" timeOffset="34976.3576">20952 13067 1311 0,'0'0'243'16,"0"0"-183"-16,157-33-37 16,-36-12 37-16,10-10 80 0,-8-8-38 15,-31 6-39-15,-29 14-32 16,-17 5-31-1,-7-7-41-15,-9 8-184 0,-21 4-559 0</inkml:trace>
  <inkml:trace contextRef="#ctx0" brushRef="#br0" timeOffset="35703.3456">8437 14611 1197 0,'0'0'151'0,"0"0"-25"16,0 0-18-16,28-78-34 16,9 47-7-16,20-14 23 15,30-14-18-15,26-9-29 16,11-4-18-16,-19 12-14 16,-25 19-10-16,-30 18-1 15,-9 7-46-15,12 3-102 16,-11 4-156-16,-10 4-247 0</inkml:trace>
  <inkml:trace contextRef="#ctx0" brushRef="#br0" timeOffset="35852.6538">8401 14912 1433 0,'0'0'153'15,"0"0"-128"-15,0 0-25 16,161-117-15-16,-2 6-43 15,23-15 7-15,-31 25-110 16,-39 27-227-16</inkml:trace>
  <inkml:trace contextRef="#ctx0" brushRef="#br0" timeOffset="38239.4871">21537 6215 918 0,'0'0'141'0,"0"0"67"16,0 0 55-16,0 0-27 0,0 0-59 15,0 0-60 1,0 0-69-16,-76 10-17 0,39 67 2 16,-6 17-1-16,4-4-11 15,10-17-15-15,10-23-5 16,8-11-1-16,1 1-9 15,3 1-88-15,-5 4-110 16,6-17-281-16,0-15-154 0</inkml:trace>
  <inkml:trace contextRef="#ctx0" brushRef="#br0" timeOffset="38429.3534">21081 6395 916 0,'0'0'150'15,"0"0"45"-15,0 0 10 0,0 0-41 16,106-32-27-16,-63 32-29 16,2 9-17-16,4 10-28 15,1 4-35-15,-2 5-16 16,-2 5-12-16,11 18-50 16,-13-9-146-16,-9-6-385 0</inkml:trace>
  <inkml:trace contextRef="#ctx0" brushRef="#br0" timeOffset="38616.4199">21815 6467 955 0,'0'0'158'15,"0"0"81"-15,0 0-48 0,0 0-76 16,39 82-42-16,-32-61-47 15,-3-3-26-15,-4-11-87 16,0-5-256-16,0-2-320 0</inkml:trace>
  <inkml:trace contextRef="#ctx0" brushRef="#br0" timeOffset="38758.0264">21685 6087 643 0,'0'0'203'0,"0"0"-109"16,0 0-94 0,0 0-150-16,0 0-491 0</inkml:trace>
  <inkml:trace contextRef="#ctx0" brushRef="#br0" timeOffset="39399.4316">21490 5775 515 0,'0'0'269'16,"0"0"2"-16,0 0-35 0,0 0-12 15,0 0-105-15,0 0-40 16,80-66-9-16,-29 42-7 15,10-4-25-15,8 0-22 16,1-1-9-16,-6 0-7 16,-3 5-18-16,-7 0-116 15,-18 5-192-15,-13 6-244 0</inkml:trace>
  <inkml:trace contextRef="#ctx0" brushRef="#br0" timeOffset="39597.2454">21815 5591 643 0,'0'0'208'0,"0"0"-26"0,0 0 6 15,0 0 20-15,30 97-13 16,-5-68-37-16,0 1-68 16,-1 0-47-16,-4-2-20 15,-3 2-11-15,-3 1-12 16,1 0-35-16,-4 9-141 15,-1-7-205-15,-2-8-577 0</inkml:trace>
  <inkml:trace contextRef="#ctx0" brushRef="#br0" timeOffset="40060.78">22273 5988 760 0,'0'0'275'15,"0"0"31"-15,0 0-25 0,0 0-62 16,0 0-84-16,0 0-79 15,0 0-25-15,26 24 43 16,0 6-6-16,1 5-33 16,-5 4-10-16,-4 4-10 15,-7-2-8-15,-4-3-6 16,-7-2-1-16,0-6-24 16,-10-4-78-16,-20-6-44 15,1-6-173-15,0-11-283 0</inkml:trace>
  <inkml:trace contextRef="#ctx0" brushRef="#br0" timeOffset="40264.3">22091 6087 757 0,'0'0'245'16,"0"0"-23"-16,0 0 14 15,116 0-50-15,-58 2-27 16,6 4-43-16,0 0-31 15,-2 2-47-15,-7-1-28 16,-6 2-10-16,-7-2-61 0,5-6-124 16,-11-1-343-1,-11 0-450-15</inkml:trace>
  <inkml:trace contextRef="#ctx0" brushRef="#br0" timeOffset="40523.0549">22709 6000 950 0,'0'0'320'0,"0"0"-145"16,0 0-18-16,0 0 37 15,26 79-25-15,-7-45-52 16,4 4-29-16,-4 2-12 16,1-2-14-16,-6-4-27 15,-5-1-24-15,-3-8-4 16,-3-3-7-16,-2-8 0 0,-1-4-14 15,0-7-41-15,-13-3-18 16,-9 0 3-16,-6-3-11 16,-7-14-61-16,-23-16-124 15,8 3-218-15,0-3-384 0</inkml:trace>
  <inkml:trace contextRef="#ctx0" brushRef="#br0" timeOffset="40679.076">22499 5716 909 0,'0'0'218'0,"0"0"-102"16,0 0-116-16,0 0-64 0,0 0-522 15</inkml:trace>
  <inkml:trace contextRef="#ctx0" brushRef="#br0" timeOffset="44009.5867">21270 7640 1071 0,'0'0'209'0,"0"0"-11"15,0 0-26-15,0 0-55 0,0 0-8 16,42-84-57-16,-18 67-38 15,7-3-14-15,2 1-8 16,3 2-74-16,-1 0-123 16,-9 7-182-16,-13 4-404 0</inkml:trace>
  <inkml:trace contextRef="#ctx0" brushRef="#br0" timeOffset="44155.0704">21245 7853 925 0,'0'0'201'16,"0"0"-47"-16,0 0-41 16,0 0 26-16,0 0-46 15,85 10-62-15,-9-15-31 16,-9 0-64-16,-4 1-301 0</inkml:trace>
  <inkml:trace contextRef="#ctx0" brushRef="#br0" timeOffset="44494.0543">21369 8339 1365 0,'0'0'231'0,"0"0"0"15,0 0 9-15,0 0-102 16,0 0-57-16,0 0-52 16,0 0 22-16,19 129 19 15,2-64-33-15,0 5-22 16,1-2-6-16,-1 0-3 15,0-3-6-15,-3-6-59 16,6-4-113-16,-5-16-157 16,-4-18-447-16</inkml:trace>
  <inkml:trace contextRef="#ctx0" brushRef="#br0" timeOffset="44801.6251">21703 8274 1264 0,'0'0'219'0,"0"0"-45"16,0 0-32-16,-79 98-5 15,49-46-24-15,-3 6-51 16,-1 0-18-16,2-6 2 16,4-9 1-16,9-14 34 15,8-12-12-15,8-12-23 16,3-5-27-16,8 0-6 15,18-5 7-15,12-8 26 0,11-4-3 16,5-2-18-16,4-1-3 16,2 0-8-16,-2 2-8 15,-3 1-5-15,-6 0-1 16,-6 8-18-16,5-8-119 16,-12 6-152-16,-9-3-466 0</inkml:trace>
  <inkml:trace contextRef="#ctx0" brushRef="#br0" timeOffset="45430.6259">22177 7766 1030 0,'0'0'302'15,"0"0"-11"-15,0 0-66 0,-112 123-46 16,75-13-12-16,9 17-27 15,19 1-24-15,9-14-37 16,22-35-20-16,5-22-20 16,4-14-20-16,19-2-10 15,26-3-3-15,31-13-6 16,14-22-6-16,-6-25-59 16,-23-40-114-16,-37 6-207 15,-23-1-601-15</inkml:trace>
  <inkml:trace contextRef="#ctx0" brushRef="#br0" timeOffset="45612.3028">22699 7695 1264 0,'0'0'256'0,"0"0"94"0,0 0-109 16,0 0-105-16,0 0-70 16,0 0 1-16,-37 119-5 15,34-59-13-15,3 1-19 16,0-1-29-16,0-2-1 15,0-4 0-15,0 4-111 16,0-15-158-16,0-15-410 0</inkml:trace>
  <inkml:trace contextRef="#ctx0" brushRef="#br0" timeOffset="45810.1611">22468 7902 1147 0,'0'0'225'0,"0"0"44"16,84 14 11-16,-32 3-52 16,6 3-90-16,3 2-68 15,0 3-30-15,-1 3-27 16,-2 0-13-16,-4 1-40 16,4-7-153-16,-15-5-374 15,-13-15-515-15</inkml:trace>
  <inkml:trace contextRef="#ctx0" brushRef="#br0" timeOffset="45990.8907">23103 7861 1043 0,'0'0'359'16,"0"0"-173"-16,0 0-90 16,0 0 103-16,0 0-19 15,0 0-80-15,48 89-56 16,-40-67-23-16,-1-5-21 15,-4-6-3-15,-3-8-117 16,0-3-108-16,0-7-175 0</inkml:trace>
  <inkml:trace contextRef="#ctx0" brushRef="#br0" timeOffset="46127.0756">22924 7553 114 0,'0'0'736'0,"0"0"-647"16,0 0-89-16,0 0-92 16,0 0-490-16</inkml:trace>
  <inkml:trace contextRef="#ctx0" brushRef="#br0" timeOffset="46409.5608">23542 8036 651 0,'0'0'886'0,"0"0"-723"16,0 0 8-16,0 0 22 15,9 79-41-15,-8-48-78 16,-1 2-46-16,0 3-15 16,-4-2-4-16,-8-4-9 15,-6-6-70-15,-10-21-83 16,3-3-129-16,0-10-537 0</inkml:trace>
  <inkml:trace contextRef="#ctx0" brushRef="#br0" timeOffset="46758.5169">23631 7328 1098 0,'0'0'358'0,"0"0"-79"16,0 0-93-16,0 0-16 15,0 0-76-15,0 0-59 16,0 0 35-16,9 46-8 16,-2-23-23-16,-1 4-13 0,1 2-2 15,-4 2-6-15,0 5-11 16,-2 0-5-16,-1 0-1 15,0-1-1-15,0-1-9 16,-1-6-67-16,-7-4-64 16,-10-13-68-16,1-6-273 15,-1-5-481-15</inkml:trace>
  <inkml:trace contextRef="#ctx0" brushRef="#br0" timeOffset="46953.9113">23472 7447 1106 0,'0'0'240'0,"0"0"54"15,80 6-52-15,-32 5-51 0,4 0-75 16,-1 4-45-16,-1 1-47 16,-4-1-24-16,-6 0-20 15,-6-1-170-15,-9-5-332 16,-11-8-635-16</inkml:trace>
  <inkml:trace contextRef="#ctx0" brushRef="#br0" timeOffset="47181.3828">23898 7380 1333 0,'0'0'275'15,"0"0"-148"-15,0 0 29 16,0 0 36-16,39 76-67 15,-17-45-36-15,0 4-18 16,-2 2-28-16,-5 0-25 16,-7-1-9-16,-4 0-8 15,-4-5-1-15,-4-5-23 16,-11-6-45-16,-6-10-68 16,-23-13-73-16,7-17-388 15,-2-10-519-15</inkml:trace>
  <inkml:trace contextRef="#ctx0" brushRef="#br0" timeOffset="47311.0918">23723 7248 747 0,'0'0'306'16,"0"0"-173"-16,0 0-55 16,0 0-49-16,83-29-29 15,-62 25-208-15</inkml:trace>
  <inkml:trace contextRef="#ctx0" brushRef="#br0" timeOffset="47563.363">23787 6763 515 0,'0'0'1002'0,"0"0"-842"16,0 0-61-16,166 20 19 16,-31 24 42-16,8 24-47 15,-18 34-36-15,-41 30-38 16,-55 17-22-16,-29 25-11 16,-61 12-6-16,-53 7-76 15,5-43-187-15,-12-24-441 0</inkml:trace>
  <inkml:trace contextRef="#ctx0" brushRef="#br0" timeOffset="48801.9951">22131 6733 515 0,'0'0'305'0,"0"0"-29"15,0 0 28-15,0 0 1 16,0 0-69-16,0 0-54 15,0 0-82-15,-33-31-66 16,39 52-9-16,9 6 30 16,3 7-8-16,4 3-26 15,2 1-15-15,-2-2-5 0,0 2-1 16,-2-4-86-16,4-1-141 16,-7-9-254-16,-6-13-343 0</inkml:trace>
  <inkml:trace contextRef="#ctx0" brushRef="#br0" timeOffset="49000.0054">22290 6688 1111 0,'0'0'326'0,"0"0"-13"16,0 0-117-16,0 0-62 16,0 0-84-16,0 0 27 15,0 0-10-15,74 98-41 0,-50-52-11 16,1 0-14-16,-7 0-1 15,-5 0-74 1,-7-5-111-16,-6 5-82 0,-12-11-277 16,-8-7-85-16</inkml:trace>
  <inkml:trace contextRef="#ctx0" brushRef="#br0" timeOffset="49343.139">22089 7070 803 0,'0'0'331'16,"0"0"30"-16,0 0-114 15,0 0-90-15,0 0-106 16,0 0 24-16,0 0 25 16,123 8-21-16,-70 4-32 0,0 1-27 15,0-4-14 1,-4-1-5-16,-3-8-1 0,-5 0-31 16,-7-3-94-16,-4-14-103 15,-8-6-109-15,-8-7-25 16,-8-3-47-16,-6-3 85 15,0-1 125-15,0 2 199 16,-3 2 182-16,-3 5 88 16,1 7 7-16,1 5-5 15,1 8-5-15,3 7-66 16,0 1-90-16,0 8-61 16,3 17 26-16,9 8 19 15,5 11-43-15,3 9-32 16,5 18-14-16,-5 33-6 15,-4-14-164-15,-12-9-493 0</inkml:trace>
  <inkml:trace contextRef="#ctx0" brushRef="#br0" timeOffset="49943.2805">22116 9126 1217 0,'0'0'262'0,"0"0"-202"16,0 0 29-16,146-84 100 15,-46 20-8-15,26-13-82 16,12-3-41-16,-13 7-7 16,-20 10-15-16,-29 21-19 15,-20 9-16-15,-17 11 0 0,-10 4-1 16,-4 2-3 0,-7 2-50-16,-6 5-59 0,-12 9-46 15,-18 2-96-15,-12 12-447 16</inkml:trace>
  <inkml:trace contextRef="#ctx0" brushRef="#br0" timeOffset="50176.2722">22086 9394 1371 0,'0'0'291'16,"0"0"-208"-16,107-55 40 15,-13-3 106-15,32-19-58 16,8-4-85-16,-8 7-11 0,-16 11-20 16,-21 12-21-16,-4 2-14 15,-15 13-19-15,-16 8-1 16,-12 10 0-16,-6 5-75 16,-6 7-153-16,-14-1-659 0</inkml:trace>
  <inkml:trace contextRef="#ctx0" brushRef="#br0" timeOffset="52154.8063">15460 13677 1273 0,'0'0'227'0,"0"0"-40"16,0 0-74-16,0 0-6 16,0 0 86-16,0 0-35 15,33-54-66-15,-3 31-42 16,6-6-25-16,6-3-11 15,8-2-13-15,1-4 1 16,-2-1-2-16,-2 2-6 0,-9 4-46 16,-5 4-50-1,-10 8-87-15,-13 13-95 0,-7 5-275 16,-3 3-260-16</inkml:trace>
  <inkml:trace contextRef="#ctx0" brushRef="#br0" timeOffset="52348.924">15501 13895 608 0,'0'0'741'0,"0"0"-570"15,0 0-98-15,0 0-12 16,0 0 61-16,0 0 44 16,82-15-68-16,-30-26-56 0,4-7-28 15,4-5-14-15,-4-1-5 16,-7-1-54-16,-4-18-99 15,-12 14-323 1,-14 5-564-16</inkml:trace>
  <inkml:trace contextRef="#ctx0" brushRef="#br0" timeOffset="52595.0496">15726 13055 1659 0,'0'0'206'0,"0"0"-174"16,0 0-22-16,91 53 11 0,-40-32 34 15,8 2 7-15,6 4-23 16,-4 2-24-16,-2 4-3 16,-10 6-11-16,-14 7-1 15,-19 17-5-15,-16 23-42 16,-34 17-54-16,-27 3-114 15,5-24-124-15,3-26-190 0</inkml:trace>
  <inkml:trace contextRef="#ctx0" brushRef="#br0" timeOffset="52875.8635">14976 13626 1523 0,'0'0'194'0,"0"0"-131"16,0 0-27-16,0 0 42 15,-67 131 59-15,67-47-20 16,24 21-10-16,14-8-27 16,6-20-19-16,-4-22-19 15,1-21-19-15,11 3-3 16,20-1-8-16,25-13-11 15,17-23 0-15,8-23-1 16,-9-38-24-16,-19-23-111 16,-34 14-234-16,-21 4-925 0</inkml:trace>
  <inkml:trace contextRef="#ctx0" brushRef="#br0" timeOffset="53769.8367">17589 13329 1386 0,'0'0'141'16,"169"43"-103"-16,2-23-16 15,31-6 65-15,9-14 42 16,-12-5-30-16,-19-21-27 16,7-15-8-16,6-15-23 15,-8-20-13-15,-16-18-19 16,-17-21-3-16,-19-20 1 15,-15-14-1-15,-11-15-5 16,-14-6 0-16,-16 2 7 0,-23 6 1 16,-26 6-8-16,-14 4-1 15,-14 5 0-15,-8 2 2 16,-14-2-2-16,-7 2 11 16,1 1 12-16,1 2 0 15,11 1-15-15,13 0 7 16,3 5 16-16,21 5 0 15,15 6-13-15,11 4 3 16,8 0-2-16,10 2 0 16,3-2-7-16,11 0-10 15,1 0 10-15,1 3-1 16,-2 10-9-16,-16 22 8 16,-14 23-8-16,-13 20-1 15,-9 7 7-15,-2-1-7 0,-2 3 0 16,-4 1 1-16,-10 8 4 15,-7 11-4-15,-2 0-2 16,0 6 0-16,-13 2-53 16,-12 4-90-16,-30 2-86 15,4 0-277-15,0 2-184 0</inkml:trace>
  <inkml:trace contextRef="#ctx0" brushRef="#br0" timeOffset="54067.5836">20319 8816 1129 0,'0'0'177'0,"0"0"-77"15,0 0-3-15,97-44 53 16,-3 16-16-16,32-4-42 16,10-2-11-16,-9 5-27 15,-34 12-16-15,-31 7-17 16,-22 8-7-16,-11 2-6 15,-2 0-7-15,-7 16 0 16,-8 12 0-16,-12 11 31 16,-9 11 36-16,-22 8 11 15,-5 5-20-15,-1-1-9 16,0-3-19-16,7-1-22 0,6-9-9 16,3 0-7-16,0 13-88 15,7-12-163-15,0-11-499 0</inkml:trace>
  <inkml:trace contextRef="#ctx0" brushRef="#br0" timeOffset="56207.9975">22759 5111 360 0,'0'0'225'15,"0"0"-123"-15,0 0 46 0,0 0-4 16,0 0-12-16,0 0-66 16,-90-82 14-16,61 70 14 15,-6 0-26-15,-5 2-31 16,-11 1 35-16,-7 6-31 16,-17 3-5-16,-20 9 14 15,-20 24-8-15,-4 9-5 16,3 3-11-16,8 1 7 15,14-5 11-15,13-3-6 16,17-6-11-16,14-4-7 16,2 2 2-16,-6 6-7 15,-7 5 0-15,-9 8 8 16,3-1-5-16,1 5-4 0,-1 0 1 16,0 1-4-16,0 1 3 15,4 1 0-15,1 4 3 16,2 3-7-16,0 3 10 15,4 6 10-15,8-2-6 16,3 1-4-16,9-3-11 16,8-1 1-16,8-1-8 15,6 1 10-15,14 2 2 16,0-2 1-16,14-2-4 16,16-1-4-16,7-2 5 15,9-2-7-15,6 1-5 0,4-2 0 16,4 1 1-1,3-2 0-15,14 1 0 0,18-3 5 16,18-8-5-16,4-13 0 16,-5-15 0-16,-6-20 5 15,-5 0-6-15,9-20 1 16,3-7 8-16,-1-4-8 16,-6-2 0-16,-4-2 0 15,-2-5 0-15,1-2 5 16,-1-2-5-16,1-4 5 15,-4 0-5-15,-3-1 0 16,-3-4 0-16,-2-2 1 16,-15 5 4-16,-13 5-5 15,-15 4-1-15,-4 1 7 0,4-8 4 16,2-9-1-16,4-3 5 16,-6 1-6-1,-6 1 7-15,-5-2 1 0,-6-1 0 16,-2-4 3-16,-6 2-7 15,-3-3-3-15,-6 3 1 16,-2 0-10-16,-2 3 7 16,-4 0-2-16,0-1 3 15,-4 1-9-15,0-1 2 16,-6-2-2-16,-7 3 1 16,-4-1-1-16,-6 6 0 15,-4 6 0-15,-4 2 1 16,-9 2-1-16,-2 2 0 0,-7 2 1 15,-5 0 0 1,-4 4-1-16,-5 3-1 16,-2 7 1-16,0 5 0 0,0 7-1 15,-1 4-1-15,0 5 2 16,-1 6 0-16,-3 0-1 16,0 6 0-16,-3 11 0 15,-3 7 1-15,1 2-1 16,4 2-1-16,5 1 1 15,11-2 0-15,12-7 0 16,8-1 1-16,10-5-1 16,7-2 1-16,6-4-1 15,5 1 0-15,-2-1 0 16,1 3 0-16,1 0 0 16,-1 3 0-16,0 5-1 15,-1 2-16-15,-1 8-72 16,-15 35-91-16,3-7-88 0,-11 4-486 0</inkml:trace>
  <inkml:trace contextRef="#ctx0" brushRef="#br0" timeOffset="56917.6494">22598 4473 333 0,'0'0'364'0,"0"0"-77"15,0 0-28-15,0 0 24 16,-13-76-51-16,13 71-52 15,0 5-84-15,0 3-78 16,8 16-17-16,6 10 14 16,2 6 0-16,-1 2-8 15,0 1-7-15,-6-1-45 16,-3-3-141-16,-5-12-360 16,-1-9-467-16</inkml:trace>
  <inkml:trace contextRef="#ctx0" brushRef="#br0" timeOffset="57209.0188">22378 4150 872 0,'0'0'148'16,"0"0"53"-16,0 0-16 16,0 0-114-16,0 0-33 15,0 0 28-15,0 0-17 16,30 49-18-16,-10-41-12 15,0-5-6-15,0-3-2 16,-7-3 1-16,-2-13 0 16,-5-5-1-16,-6-3-5 15,-2-2 0-15,-19 2-6 16,-8 6-9-16,-4 7-5 0,-3 8-2 16,3 3-6-1,5 10-66-15,9 11-12 0,19 14-86 16,12-2-86-16,10-7-331 0</inkml:trace>
  <inkml:trace contextRef="#ctx0" brushRef="#br0" timeOffset="57412.7522">22728 4134 1129 0,'0'0'342'0,"0"0"-13"16,0 0-184-16,0 0-77 15,0 0-10-15,0 0 22 16,75 100-17-16,-43-52-36 16,-2 3-20-16,-2 4-7 15,-4-7-102-15,12-9-161 16,-8-13-336-16,-7-16-357 0</inkml:trace>
  <inkml:trace contextRef="#ctx0" brushRef="#br0" timeOffset="57591.4057">22969 4224 552 0,'0'0'637'0,"0"0"-315"16,0 0-29-16,0 0-129 15,0 0-90-15,0 0-49 0,0 0 28 16,18 75 8-16,10-33-36 16,2 1-12-16,0-2-13 15,-5 0-11-15,4 4-107 16,-7-11-202-16,-7-12-220 0</inkml:trace>
  <inkml:trace contextRef="#ctx0" brushRef="#br0" timeOffset="57783.7183">22870 4118 955 0,'0'0'252'16,"0"0"12"-16,0 0-132 15,0 0-27-15,83-54-28 16,-46 52-34-16,-3 2-10 0,-8 9-20 16,-19 22-2-16,-14 23 2 15,-74 45-13-15,2-9-28 16,-24-1-329-16</inkml:trace>
  <inkml:trace contextRef="#ctx0" brushRef="#br0" timeOffset="58793.3067">22825 9225 675 0,'0'0'266'0,"0"0"23"0,0 0 7 16,0 0-74-16,0 0-98 15,0 0-70-15,1 26 5 16,24 16 79-16,8 12-20 16,2 4-44-16,5-2-36 15,-6-2-10-15,-1-5-17 0,-3-9-5 16,-8-8-5 0,-5-9-1-16,-9-9-1 0,-8-10 0 15,0-4 0-15,-22-17 1 16,-12-21-26-16,-23-27 6 15,-10-34-11-15,-3-23 5 16,16 11-11-16,20 26-7 16,25 37 23-16,9 21-4 15,3 4-53-15,15 0-58 16,19 4-40-16,-3 11-147 16,-2 8-167-16</inkml:trace>
  <inkml:trace contextRef="#ctx0" brushRef="#br0" timeOffset="58981.1977">22702 9636 1151 0,'0'0'236'15,"0"0"-169"-15,0 0-15 16,117-86 16-16,-66 50-63 15,18-13-5-15,-12 12-198 16,-13 3-378-16</inkml:trace>
  <inkml:trace contextRef="#ctx0" brushRef="#br0" timeOffset="60090.4083">23369 9506 33 0,'0'0'191'16,"0"0"-44"-16,0 0 9 15,0 0 18-15,0 0 18 16,0 0 11-16,0 0-35 0,-43 5 7 15,41-5-2-15,2 0-56 16,0 0-47-16,0-5-35 16,12-7-12-16,9-7-2 15,3-1-8-15,1-2-7 16,-4 0-5-16,-3 5 0 16,-8 4 0-16,-6-1 5 15,-4 3 1-15,0 1 12 16,-17 0-1-16,-10 7-1 15,-4 3-9-15,-7 0 15 16,-2 11 7-16,1 13-8 16,2 7 14-16,6 5-2 15,5 3 1-15,10 2-7 0,12-3-12 16,4-3-15-16,13-5-1 16,15-8-1-16,9-6 0 15,9-11-40-15,4-5-77 16,19-27-63-16,-14-9-147 15,-12-1-205-15</inkml:trace>
  <inkml:trace contextRef="#ctx0" brushRef="#br0" timeOffset="60652.8455">23542 9199 902 0,'0'0'239'0,"0"0"69"15,0 0-65-15,0 0-53 16,0 0-102-16,0 0-42 0,0 0-1 15,-51 91 2 1,51-52-18-16,0 0-12 0,7-4-16 16,6-3 8-16,2-9-9 15,1-7 0-15,2-9-16 16,-3-7-25-16,-1-7 1 16,-1-19-14-16,-4-4-16 15,-1-7 4-15,-4 2 35 16,-4 2 16-16,0 8 15 15,0 6 6-15,0 7 19 16,-2 6 38-16,-5 4 3 16,1 2-12-16,1 0-18 15,4 5-12-15,1 12-18 16,0 5 0-16,0 4 0 0,10 1 4 16,8-3-3-1,1-2-7-15,2-9-2 0,5-7-5 16,-3-6 0-16,0-5-20 15,-5-18 2-15,-7-7-18 16,-6-7 9-16,-5-4 17 16,-5-6 11-16,-17 0 6 15,-8-5 10-15,-1 2 18 16,-2 5 9-16,5 6 21 16,6 13 31-16,9 9 4 15,6 9-16-15,7 8-47 16,0 0-30-16,8 17-13 15,16 9 11-15,6 8 2 16,5 1 0-16,2 3-1 0,-3-4-12 16,-4-2-61-16,-4-4-70 15,-10-8-65-15,-4-4-141 16,-10-8-410-16</inkml:trace>
  <inkml:trace contextRef="#ctx0" brushRef="#br0" timeOffset="61562.2983">23551 9185 134 0,'0'0'747'15,"0"0"-677"-15,0 0-37 16,0 0 31-16,115-47 6 0,-65 23-42 16,0-1-21-16,-6-1-5 15,-11 5-2-15,-9 3-5 16,-13 2 5-16,-8 3 6 15,-3 4 54-15,0 1 100 16,-5 2 29-16,-3 3-13 16,4 0-15-16,0 3-33 15,2 0-36-15,2 0-39 16,0 10-37-16,0 9 2 16,6 10 7-16,8 3 7 15,2 2-1-15,5-1-20 16,1-4-10-16,0-4 1 15,-2-4-2-15,-2-9-13 16,-6-9-50-16,-3-3-38 16,-6-12 29-16,-3-17-10 0,0-9 11 15,-10-7 28-15,-7-2 30 16,1 3 13-16,2 7 4 16,3 8 23-16,4 10 25 15,4 7 20-15,2 8 13 16,1 4-26-16,0 0-50 15,0 9-3-15,11 10-6 16,6 5 38-16,4 5-10 16,3-1-13-16,0-3-6 15,1-3-8-15,0-5 4 16,-1-5-4-16,-7-5-2 16,-3-7-10-16,-6 0-11 0,-6-10 21 15,-2-11 1-15,0-3-6 16,-2-3 6-1,-5 1 0-15,0 1 1 0,2 5 5 16,2 4 4-16,1 6 11 16,2 3 0-16,0 4-7 15,0 3-6-15,3 0-8 16,15 1 0-16,6 11 7 16,7 2 9-16,2 1-10 15,1-1-4-15,-2-1-1 16,-6-6 0-16,-5-5-1 15,-7-2-29-15,-5-5-10 16,-4-16 7-16,-5-11-30 16,0-5 3-16,-8-7 26 15,-7-3 19-15,-5 3 14 0,0 6 5 16,2 6 34-16,1 10 17 16,4 6 2-16,4 8 2 15,2 8 4-15,1 0-11 16,1 11-33-16,3 15-10 15,2 12 2-15,0 9 6 16,7 3-3-16,13-1 0 16,6-7-5-16,3-6-9 15,3-11 6-15,1-11-7 16,2-12-1-16,3-2-14 16,-2-18-44-16,4-21-81 0,-12 4-163 15,-11 2-456-15</inkml:trace>
  <inkml:trace contextRef="#ctx0" brushRef="#br0" timeOffset="61811.7059">23745 9893 1707 0,'0'0'201'16,"0"0"-162"-16,82-39 14 16,-30 3 113-16,9-6-72 15,5-5-52-15,0 0-29 0,-1 1-13 16,-10 5-19-16,-10 5-88 16,-12 2-130-16,-12 8-162 15,-15 9-388-15</inkml:trace>
  <inkml:trace contextRef="#ctx0" brushRef="#br0" timeOffset="61997.5291">23816 10095 1317 0,'0'0'225'0,"0"0"-174"0,128-122-13 16,-28 35 46-1,-4 4-18-15,-15 16-43 0,-5 13-23 16,-36 23-133-16,-6 4-428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50:00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3815 11564 712 0,'0'0'154'0,"0"0"-154"16,0 0 0-16,0 0 78 16,-81-35-5-16,57 35-31 15,-6 18 39-15,-9 27-51 0,-8 25-18 16,-4 26-11-1,4 7 2-15,15-14 4 0,17-27-6 16,15-23-1-16,0-7 0 16,15 2 0-16,12 0-1 15,10 0-11-15,5-5 12 16,7-2 4-16,0-3 11 16,0 2-14-16,-2 0-1 15,-7 4-10-15,-15 6-33 16,-10 9-31-16,-15 5 60 15,-9 8 13-15,-21 2 1 16,-13-2 2-16,-6-7 12 16,-3-10 60-16,1-15-18 15,8-12 46-15,8-10-30 0,7-4-27 16,13 0 29 0,8-3-51-16,7-1-23 0,0 3-20 15,14 1 4-15,13 0 10 16,5 8 4-16,11 11 1 15,-1 11 0-15,-1 12-8 16,0 24 9-16,-8 24 1 16,-11 32 6-16,-14 10 0 15,-8 2 3-15,-10-11 6 16,-12-16 6-16,-2 0 3 16,3-10 11-16,2-6 1 15,10-20 6-15,2-16-13 16,5-13-14-16,2-6-6 15,0 5 1-15,13-2-3 16,4-1-2-16,7-10 4 0,6-10-9 16,4-11 8-16,6-7 15 15,8-14 33-15,9-18 20 16,2-13-4-16,4-10-7 16,0-6-25-16,-7-1-3 15,-7 7-13-15,-8 7-7 16,-13 11-17-16,-4 12-1 15,-12 12 0-15,-4 11-70 16,3 21-119-16,-3 13-92 16,-5 6-120-16</inkml:trace>
  <inkml:trace contextRef="#ctx0" brushRef="#br0" timeOffset="4557.3329">8839 12165 1164 0,'0'0'174'0,"0"0"-57"15,0 0-5-15,0 0-19 16,0 0 2-16,0 0-16 15,-11-8-18-15,28-11-39 16,7-5-13-16,6-5-8 16,4-5-1-16,5 1 0 15,2-2-6-15,2 2-32 16,-3-1-54-16,4 4-71 0,6-5-115 16,-10 10-74-1,-10 6-330-15</inkml:trace>
  <inkml:trace contextRef="#ctx0" brushRef="#br0" timeOffset="4769.4363">9059 12258 988 0,'0'0'268'0,"0"0"-135"15,0 0-41-15,0 0 50 16,0 0 6-16,0 0-46 15,83-90-29-15,-41 53-29 0,7-2-26 16,4-2-12-16,3 8-6 16,23 4-99-16,-10 9-267 15,-14 6-525-15</inkml:trace>
  <inkml:trace contextRef="#ctx0" brushRef="#br0" timeOffset="5823.9798">9214 13614 728 0,'0'0'107'15,"0"0"-30"-15,0 0 5 0,0 0 22 16,0 0-7-16,0 0 20 15,25-60-18-15,6 31 11 16,11-13-34-16,9-5-29 16,5-5-11-16,3-3-10 15,0 0-15-15,-2 6-11 16,-8 5-11-16,-6 10-13 16,-5 10-100-16,-8 11-107 15,-9 13-21-15,-7 16-53 16,-12 6-206-16</inkml:trace>
  <inkml:trace contextRef="#ctx0" brushRef="#br0" timeOffset="6000.4536">9427 13825 993 0,'0'0'140'16,"0"0"-108"-16,0 0 9 15,85-84 73-15,-16 2 5 16,17-29-20-16,5-11-22 15,-3 7-35-15,-16 27-40 16,-3 19-2-16,-17 24-240 16,-22 18-410-16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5:41:51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16817 1010 529 0,'0'0'88'0,"0"0"-32"16,0 0 26-16,0 0 9 15,0 0 2-15,0 0-20 16,0-12-19-16,0 12-30 16,0 5-23-16,0 19-1 15,0 28 14-15,0 37 14 16,2 39 12-16,1 20 7 16,-3-1-14-16,0-14 6 0,-7-17 3 15,-10-3-3 1,-2 1-7-16,-1 0-14 0,-3-4-5 15,3-1 4-15,-1-1-1 16,4-2-3-16,-4 1-12 16,3-5 7-16,1-20-7 15,5-20 1-15,2-20-2 16,4-6 1-16,2 0 5 16,2 0-6-16,2-4-2 15,0-8 1-15,17-9 1 16,17-10 12-16,31-5 2 15,50-11-1-15,62-25 2 16,44-6-8-16,20 0-1 0,-4 6-4 16,-15 13 6-16,-8 7 2 15,-7 4 3 1,-13 2 3-16,-17 3 10 0,-13-3 18 16,-18 3-22-16,-17-3-6 15,-14 3-4-15,-26 0-2 16,-22-1-3-16,-19 4-6 15,-12-1 0-15,-3 3-1 16,-7 2-8-16,-21 0-91 16,-5 0-175-16,-19 0-221 0</inkml:trace>
  <inkml:trace contextRef="#ctx0" brushRef="#br0" timeOffset="1938.43">16951 2856 472 0,'0'0'106'0,"0"0"-70"16,0 0 19-16,0 0 15 15,0 0-18-15,0 0-40 16,-10 0-12-16,10 0-26 16,3-4-75-16,14-9 30 15,-1 4-82-15,-1-5-197 0</inkml:trace>
  <inkml:trace contextRef="#ctx0" brushRef="#br0" timeOffset="2097.8323">17318 2573 662 0,'0'0'0'0,"0"0"-112"15,0 0-57-15,0 0-23 0</inkml:trace>
  <inkml:trace contextRef="#ctx0" brushRef="#br0" timeOffset="2495.2351">17702 2311 642 0,'0'0'0'15,"0"0"-120"-15,0 0 63 16,0 0-17-16,0 0-24 16,0 0-195-16</inkml:trace>
  <inkml:trace contextRef="#ctx0" brushRef="#br0" timeOffset="2679.5529">18099 2094 770 0,'0'0'124'16,"0"0"-95"-16,0 0-19 15,0 0 6-15,0 0-16 16,0 0 0-16,69-75-78 16,-36 57-75-16,2 0-124 0</inkml:trace>
  <inkml:trace contextRef="#ctx0" brushRef="#br0" timeOffset="2859.3068">18774 1693 958 0,'0'0'128'16,"0"0"-95"-16,0 0-20 15,0 0-7-15,0 0 0 16,11-80-6-16,7 63-50 15,20-17-92-15,-5 6-31 16,1 0-142-16</inkml:trace>
  <inkml:trace contextRef="#ctx0" brushRef="#br0" timeOffset="3020.2772">19425 1040 884 0,'0'0'110'0,"0"0"-106"0,0 0-4 16,0 0-30-16,0 0-70 15,46-76-69-15,-23 60-115 0</inkml:trace>
  <inkml:trace contextRef="#ctx0" brushRef="#br0" timeOffset="3165.9931">19923 773 750 0,'0'0'123'16,"0"0"-34"-16,0 0 5 15,0 0 18-15,0 0-63 0,0 0-49 16,0 0-175-16,-74-10-676 16</inkml:trace>
  <inkml:trace contextRef="#ctx0" brushRef="#br0" timeOffset="5396.8762">16801 2244 163 0,'0'0'120'16,"0"0"-52"-16,0 0-24 15,0 0 7-15,0 0-5 16,0 0-3-16,0 0-5 16,10 0 15-16,-2 0 45 15,3 0-2-15,4-5-17 16,4-4-4-16,6-6-10 16,3-2-18-16,4-2-16 0,2-5-6 15,2 2 1-15,0-2-6 16,3-3-7-16,-2 2-1 15,-1-1-11-15,3 1 10 16,1-1-4-16,-1 0-6 16,1 0 5-16,2-1-4 15,-1 3-2-15,1-3 0 16,1 1 1-16,1 3 7 16,-3-1-8-16,-2 0 0 15,-1 4 0-15,-5 0 0 16,-2 2 0-16,-1-1 0 15,3-1 0-15,-1-1-1 16,3-1 1-16,3-2 0 0,1-1 1 16,2-4-1-16,0 0 1 15,-1 0-1-15,1-2 7 16,0 2-7-16,-3-1 0 16,-5 2 0-16,1-1 1 15,-3 1 0-15,-1 0 0 16,1 0 0-16,-1 1-1 15,2-1 1-15,0 0-1 16,1-1 1-16,3-3 0 16,-3 3 0-16,2-2 0 15,0 2 2-15,2 1 3 16,-1-1 2-16,-1 1 7 16,1-1-5-16,1-3-1 15,0 3 5-15,-1 1-2 16,-2-1-11-16,0 1 7 0,0 5-1 15,-2-2-7 1,-3 3 0-16,0 1 1 0,-5 1 0 16,3 1 0-16,-2 2 8 15,0-2-8-15,2 2 8 16,1 0-9-16,-2 0 0 16,-2 1 0-16,1 3 2 15,-3 1-1-15,1 1-1 16,-3 0 0-16,1 3 2 15,-1-1-1-15,0 0 5 16,2 1 1-16,0-3 2 16,0 1-2-16,1 0 5 0,1-2 2 15,-1 1 4-15,0 0-1 16,-2-1-2-16,0 2-1 16,1-2 4-16,-2 0-2 15,-2 3 0-15,1-1 0 16,-3-1-5-16,0 2 0 15,-2 0-4-15,-1 1-6 16,-4 2 0-16,-1 0 0 16,-5 6-1-16,-3 0-9 15,-6 9-137-15,-16 11-209 16,-8 5-176-16</inkml:trace>
  <inkml:trace contextRef="#ctx0" brushRef="#br0" timeOffset="7065.0445">17700 2962 354 0,'0'0'89'0,"0"0"-33"16,0 0 18-16,0 0 20 15,0 0-9-15,0 0 10 16,0 0-11-16,-12-6-28 0,12 3-1 15,0-2-11 1,0 1-18-16,6-1 16 0,0 0 1 16,4-3-15-16,-1 1-14 15,9-1 3-15,1-3 2 16,7-1 15-16,2-6-8 16,9 0-10-16,3-2 0 15,3-3-6-15,8 0 0 16,3 0-4-16,0-2-5 15,-2 0 10-15,3 0-1 16,-4-3-2-16,-3-1 3 16,1-1 7-16,-3-3 2 15,3-3-7-15,2 2 0 16,0-3 0-16,-1-1-4 16,2 2-8-16,-4 1 7 0,1 2-8 15,-6 2 7-15,1 0-6 16,-4 1-1-16,-3 1 0 15,1 0 0-15,1-2 0 16,-2 2 2-16,2 0-1 16,1-3 5-16,0 3-5 15,1 0 0-15,2 5 6 16,-3-3-6-16,0 5-1 16,0 1 1-16,-1 0 9 15,-3 1-4-15,0-2 0 16,0-2 1-16,1 0-1 15,0-3-4-15,2-1 8 0,3-2-3 16,-3 1-7-16,0-1 1 16,-3 2 0-16,-1-1 12 15,-1 1-3-15,-2 2-1 16,-3-2-1-16,1 2 1 16,-3-2 0-16,2 1 1 15,-1-2-3-15,2 0-1 16,-3-1 0-16,3 3 1 15,-4 2-1-15,1 3-5 16,-3 1 8-16,-3 2-8 16,1 1 8-16,1 1-2 15,-4 0-6-15,2 1 7 16,-2-1-7-16,-1 2 6 0,2 1-6 16,-3-1-1-1,0 1 1-15,1 0 5 0,-2 1-5 16,2 1 6-16,-3 0-6 15,3 0 1-15,0 0-1 16,-3 1 0-16,4-1 0 16,-2 1 5-16,0-3-5 15,0 1 6-15,1 3-6 16,-1-3 8-16,-1 2 2 16,-2 1 0-16,-2-2-1 15,-1 5 0-15,-1-3 8 16,-1 3 1-16,-1-2-5 15,-2 2 0-15,1-1-3 16,-4 3 2-16,0 2-1 16,-2 2 3-16,-1-1-3 0,0 2-2 15,0 0-4-15,0 0-5 16,0 0-1-16,0 0-1 16,0 0-58-16,-17 2-39 15,0 4-111-15,-10-4-446 0</inkml:trace>
  <inkml:trace contextRef="#ctx0" brushRef="#br0" timeOffset="8189.0322">18696 1069 78 0,'0'0'170'0,"0"0"-102"0,0 0 1 16,0 0 63-16,0 0 6 15,0 0-34-15,0 0 23 16,-23-24-7-16,23 24-20 16,0 0-26-16,0 0-29 15,0 3-41-15,6 18 6 16,21 27 16-16,13 29 109 16,17 27-32-16,-3-4-39 15,-9-18-12-15,-13-24-1 16,-8-19-21-16,5 7-10 15,-1 4-13-15,6-1-5 16,-8-5-1-16,-3-7 0 16,-8-9 1-16,-4-7-1 15,-4-6-1-15,-4-5-27 16,-2-7-38-16,-1-3-1 0,0 0-21 16,-4 0-54-1,-26 0-108-15,4-5-83 0,-4-1-193 0</inkml:trace>
  <inkml:trace contextRef="#ctx0" brushRef="#br0" timeOffset="8419.6493">18854 1857 591 0,'0'0'137'16,"0"0"-98"-16,0 0-16 15,0 0 102-15,0 0 29 16,103 21-28-16,-69-13-4 15,1 2-21-15,-4-1-50 16,-1-2-12-16,-4-1-18 16,-2-1-13-16,-3-1-7 0,-4-4-1 15,-1 0-37-15,-3 0-88 16,-2-24-42-16,-2 1-69 16,-7-5-68-16</inkml:trace>
  <inkml:trace contextRef="#ctx0" brushRef="#br0" timeOffset="8597.1186">19205 1716 163 0,'0'0'292'16,"0"0"-125"-16,0 0 42 0,0 0-38 16,0 0-53-1,0 0-11-15,0 0-40 0,-10 3-47 16,10 19 47-16,0 2 11 16,5 2-35-16,-1 1-29 15,3-3 1-15,-3 1-15 16,0 2-18-16,-4-4-131 15,0-4-109-15,-7-9-638 0</inkml:trace>
  <inkml:trace contextRef="#ctx0" brushRef="#br0" timeOffset="9264.5937">18718 1023 620 0,'0'0'192'0,"0"0"-104"16,0 0 10-16,0 0-27 15,0 0-6-15,0 0-26 16,0 0-1-16,-15 23-2 16,5-4 0-16,0 1-3 15,1 5-4-15,0-1-7 16,-1-3-10-16,3 1-11 15,1-2 6-15,0-4-6 16,2-6 0-16,2-4-1 16,2-6 0-16,0 0 11 15,0-2 11-15,0-14 100 0,0-4-76 16,5-8-38-16,3-4 5 16,2 2-2-16,2 2 8 15,1 3-10-15,-1 8 4 16,-1 6-3-16,0 6-9 15,3 3-1-15,3 2 0 16,6 5-10-16,-1 14 9 16,5 8-15-16,-1 18-54 15,-7-6-192-15,-13-5-506 0</inkml:trace>
  <inkml:trace contextRef="#ctx0" brushRef="#br0" timeOffset="17440.8139">19961 7177 697 0,'0'0'166'0,"0"0"-26"16,0 0-2-16,0 0-20 15,0 0-26-15,0-4-65 16,-3 24-18-16,0 8 26 0,-3 7 13 15,1-2-11 1,1 0-19-16,-1-5-17 0,1-8 5 16,1-4 1-16,-2-8-7 15,2-7 0-15,2-1 23 16,-2-12-14-16,0-15 5 16,3-16-12-16,0-10 15 15,6-7-4-15,7 1 9 16,7 6 9-16,1 10-9 15,1 12-3-15,-1 13-8 16,1 9-9-16,1 9-2 16,0 5 0-16,4 16 11 15,0 6 17-15,1 4-12 16,4 2-10-16,-1 0-6 0,2 0-22 16,3-7-67-16,10-3-136 15,-10-9-146-15,-8-11-423 0</inkml:trace>
  <inkml:trace contextRef="#ctx0" brushRef="#br0" timeOffset="17756.6496">20472 6899 867 0,'0'0'220'0,"0"0"68"15,0 0-125-15,0 0-117 16,0 0 7-16,0 0 33 15,-36 88-12-15,33-44-33 0,3-3-19 16,0-1-10-16,11-8-12 16,3-10 1-16,2-7-1 15,0-14 1-15,4-1 17 16,1-19 10-16,2-12-12 16,-6-9-10-16,-4-4-5 15,-7-1 1-15,-6 3-1 16,0 3 0-16,-10 9-1 15,-4 7-11-15,-3 7-5 16,-2 12-31-16,-1 4-9 16,3 6-132-16,1 12-104 15,8-1-202-15</inkml:trace>
  <inkml:trace contextRef="#ctx0" brushRef="#br0" timeOffset="19197.7539">21366 6691 879 0,'0'0'159'0,"0"0"46"16,0 0 35-16,0 0-21 16,-14-76-75-16,11 76-71 15,-3 9-67-15,-2 23-6 16,-3 14 28-16,-4 11-1 16,2 8-9-16,-4 3-16 0,5 1-2 15,-1-2 0 1,2-5 0-16,1-6 0 0,7-12-11 15,0-14-31-15,3-15 4 16,0-14 13-16,1-1 13 16,11-21 5-16,6-9 6 15,3-2 1-15,6-1 0 16,2 8 0-16,0 4 0 16,3 12 0-16,-4 5 0 15,-1 4 0-15,0 0 0 16,-1 7 12-16,3 3-11 15,-3-2 1-15,3-2-1 16,-5-3-1-16,-1-3-24 0,-1 0-43 16,-7-13-30-1,-2-7-34-15,-3-5-7 0,-4-6 21 16,-1-3 76-16,-5-2 41 16,0 2 6-16,0 2 45 15,0 7 33-15,-5 7 30 16,-1 8 7-16,0 8-13 15,-1 2-89-15,-5 17-19 16,-1 10 7-16,-2 9 2 16,3 8-3-16,6 1-6 15,6-1 0-15,0-4 0 16,6-9-2-16,7-10-48 16,4-12-11-16,0-9 7 0,-3-7 34 15,1-20 11 1,-2-11 9-16,-1-4 1 0,-2-3 0 15,-4-3-1-15,-4 1 2 16,-2 8 5-16,0 8 18 16,0 10 15-16,-5 8 13 15,1 11-15-15,-2 2-38 16,5 8-16-16,1 11 15 16,0 6 0-16,8 3-34 15,14 1-16-15,7-5-32 16,7-7-55-16,2-11 9 15,2-6 16-15,-1-3-20 16,-4-16 13-16,-9-6 75 16,-2-4 45-16,-10-2 5 0,-6 4 68 15,-7 6 43-15,-1 5 40 16,0 7 5-16,-9 6-56 16,-2 3-70-16,-2 4-12 15,3 14-14-15,0 4-9 16,5 4 1-16,5 0 5 15,0-1-5-15,1 0 0 16,14-4-1-16,-1-2 0 16,1-2-1-16,-3-1-12 15,-3-2 3-15,-5-2 1 16,-4 3-4-16,0-3 0 16,-7 2-8-16,-10-4 21 15,-4 0 0-15,4-4 3 16,5-3 14-16,6-3-17 0,6 0-62 15,1-17-106-15,19-9-45 16,10-6 47-16,7-6 33 16,1 0-26-16,0-2 76 15,-4 6 61-15,-5 1 22 16,-9 5 68-16,-5 9 37 16,-8 5 57-16,-3 4 47 15,-4 6-6-15,0 4-36 16,0 0-116-16,0 0-49 15,0 9-2-15,-2 8 6 16,0 3-6-16,1 4 2 16,1 2-1-16,0 0 1 15,0 1-1-15,-3 0 0 16,-3 1 2-16,-4 1-3 0,-9-2-2 16,-4 0-7-16,-7-1-2 15,-8-6-39-15,6-3-83 16,11-13-181-16</inkml:trace>
  <inkml:trace contextRef="#ctx0" brushRef="#br0" timeOffset="20398.6604">23002 6573 910 0,'0'0'127'15,"0"0"41"-15,0 0-4 16,0 0 7-16,0 0-75 15,0 0-39-15,0 0-39 16,30-17-10-16,-15 82 57 16,-2 35 5-16,2 15-26 15,-9 7-18-15,-6-6-10 0,0-11-4 16,0-16-5-16,-5-21-6 16,4-24-1-16,1-14-1 15,0-5 1-15,0-6-15 16,0-4-36-16,3-15-21 15,4-5 47-15,1-27 18 16,-1-23-35-16,-4-27 18 16,-3 2 23-16,0 5-8 15,-18 12 9-15,-4 20 1 16,-9 1-1-16,-5 0 18 16,-3 14-18-16,1 9-8 15,12 8 8-15,8 8 0 16,13 3-3-16,5 0-71 15,23 3 6-15,26 8 1 16,9-3-15-16,12 0-8 0,7-6-36 16,-15-2 19-16,0 0 47 15,-12 0 36-15,-16-9 16 16,-11 0 8-16,-14-2 18 16,-9-1 93-16,0 1 47 15,-2 0-2-15,-9 2-58 16,2 2-37-16,2 3 3 15,1 4-17-15,3 0-47 16,0 7-4-16,-2 14 4 16,5 5 0-16,-2 7 0 15,2 3 0-15,0 0 1 16,2 0-1-16,8-4 0 16,0-5-27-16,0-7-36 0,1-9-51 15,-2-10-50 1,-1-1 54-16,0-18 81 0,-1-9-34 15,-4-5 8-15,-2-4 50 16,-1 0 5-16,0 3 34 16,0 8 38-16,0 5 18 15,0 9-5-15,0 3-30 16,0 8-24-16,0 0-31 16,0 0-26-16,0 12 4 15,11 7 19-15,6 3 3 16,6 3-1-16,0-3-28 15,5-1-47-15,0-5-19 0,-1-3-17 16,-5-10-45-16,-5-3 60 16,-4-3 81-16,-7-14 16 15,-3-3 59-15,-3-4 60 16,0-1 4-16,0 4 18 16,0 7 0-16,0 4-15 15,0 8-59-15,0 2-67 16,0 7-11-16,0 11 2 15,8 9 9-15,0 3 1 16,1 2 1-16,-1-1-1 16,-2-1-1-16,-1-7-23 15,-2-7-18-15,0-8-15 16,1-8 56-16,-1 0 24 0,3-10 53 16,1-9-46-1,6-1-19-15,-1 2 2 0,2 3 5 16,-2 8 0-16,-2 4-10 15,2 3-8-15,-1 0-1 16,3 0-1-16,0 6-1 16,2 3-6-16,-2-4-19 15,2-5-134-15,-4 0-190 16,-6 0-590-16</inkml:trace>
  <inkml:trace contextRef="#ctx0" brushRef="#br0" timeOffset="20754.4026">23840 6454 772 0,'0'0'200'0,"0"0"-162"16,0 0-19-16,0 0 43 15,0 0 6-15,0 92-13 16,0-67-17-16,0-4-20 15,0-4-12-15,0-7-5 16,0-5 0-16,0-5 14 16,0 0 21-16,0-7 96 15,5-9-81-15,5-4-22 16,6-2 14-16,1 2-12 16,2 4 7-16,2 6-10 0,0 8-12 15,4 2 3 1,4 0 5-16,1 15 10 0,1 5-14 15,-1 4-11-15,-2 3-4 16,-5 0-5-16,-7 5-123 16,-7-6-177-16,-9-9-453 0</inkml:trace>
  <inkml:trace contextRef="#ctx0" brushRef="#br0" timeOffset="31068.6777">17625 548 783 0,'0'0'110'15,"0"0"-78"-15,0 0-16 16,0 0 5-16,0 0-6 16,0 0-15-16,45-78-25 15,25 50-108-15,-5 1-72 16,-1 1-409-16</inkml:trace>
  <inkml:trace contextRef="#ctx0" brushRef="#br0" timeOffset="31240.2986">18365 467 684 0,'0'0'123'15,"0"0"-123"-15,0 0 0 16,0 0 0-16,0 0 0 15,0 0-9-15,-11 90-32 16,5-67-50-16,-3 0-160 0</inkml:trace>
  <inkml:trace contextRef="#ctx0" brushRef="#br0" timeOffset="31391.2285">17528 1102 916 0,'0'0'128'0,"0"0"-90"16,0 0-38-16,0 0-9 16,0 0-56-16,0 0-20 15,0 0-28-15,18-21-82 0</inkml:trace>
  <inkml:trace contextRef="#ctx0" brushRef="#br0" timeOffset="31550.2583">17925 721 1264 0,'0'0'153'15,"0"0"-153"-15,0 0-28 16,0 0-156-16,0 0-144 16,80-23-508-16</inkml:trace>
  <inkml:trace contextRef="#ctx0" brushRef="#br0" timeOffset="32286.1603">20023 2022 26 0,'0'0'803'0,"0"0"-618"15,0 0-13-15,0 0 63 16,0 0-93-16,0 0-76 15,0 0-66-15,-9-30-14 16,8 52 13-16,-1 12 2 0,-1 7 8 16,-2 5-9-16,-1 3 0 15,-1-3-108-15,-6 5-93 16,0-15-74-16,-2-9-252 0</inkml:trace>
  <inkml:trace contextRef="#ctx0" brushRef="#br0" timeOffset="32444.3886">19835 2132 1064 0,'0'0'160'0,"0"0"-150"15,0 0-10-15,0 0 16 16,114 10 7-16,-60 0-10 16,5 2-4-16,5 1-9 15,33-3-93-15,-16-1-151 0,-10-9-424 16</inkml:trace>
  <inkml:trace contextRef="#ctx0" brushRef="#br0" timeOffset="32623.8508">20663 1901 1505 0,'0'0'175'16,"0"0"-127"-16,0 0-32 15,0 0-16-15,0 0-29 16,0 0 23-16,0 0 6 15,3 91 1-15,0-49-1 16,-1 1-49-16,-2 15-126 16,0-11-70-16,0-10-138 0</inkml:trace>
  <inkml:trace contextRef="#ctx0" brushRef="#br0" timeOffset="32796.9676">20639 2009 1045 0,'0'0'102'0,"0"0"-101"16,0 0 18-16,118 0 14 15,-64 0 25-15,2 1-16 16,1 8-27-16,6 14-15 16,-18-2-124-16,-15 1-363 0</inkml:trace>
  <inkml:trace contextRef="#ctx0" brushRef="#br0" timeOffset="33042.057">20208 2479 1485 0,'0'0'182'15,"0"0"-167"-15,0 0-15 16,0 0 0-16,-36 77 2 16,26-43-1-16,-3 5 1 15,2 2-2-15,2 2-73 0,-3 7-154 16,3-11-90 0,-1-14-206-16</inkml:trace>
  <inkml:trace contextRef="#ctx0" brushRef="#br0" timeOffset="33203.8647">20178 2411 80 0,'0'0'955'0,"0"0"-852"16,0 0-58-16,108-2 28 16,-68 16-51-16,2 6-22 15,-1 8-9-15,19 19-30 16,-10-6-95-16,-4-3-196 0</inkml:trace>
  <inkml:trace contextRef="#ctx0" brushRef="#br0" timeOffset="33400.6656">20979 2316 995 0,'0'0'145'15,"0"0"-122"-15,0 0-23 16,-57 73 2-16,43-41-1 16,2 3 6-16,0 4-7 15,-3 11-1-15,0-7-115 16,3-10-184-16</inkml:trace>
  <inkml:trace contextRef="#ctx0" brushRef="#br0" timeOffset="33579.4772">20757 2386 901 0,'0'0'141'0,"0"0"-109"16,0 0-20-16,87 1 2 16,-43 9 14-16,3 4 5 15,2 5-26-15,7 15-7 16,-11-3-151-16,-13-4-248 0</inkml:trace>
  <inkml:trace contextRef="#ctx0" brushRef="#br0" timeOffset="43830.5149">3579 10549 474 0,'0'0'120'0,"0"0"-32"0,0 0 36 16,0 0-42-16,0 0 9 16,0 0-27-16,-27-41-21 15,24 35-4-15,0-3-13 16,1 3 6-16,-2 0 6 15,1 1 20-15,-2-1 5 16,-1 0 10-16,-1 2-3 16,-2 1 14-16,0 1-26 15,-1-1-14-15,-1 1-15 16,-1 2-6-16,0 0-4 16,0 0 3-16,-2 0-6 0,0 0-1 15,0 0-6 1,-2 3-8-16,1 3 12 0,-3 1-3 15,-2 0 0-15,3 1 2 16,-2 3-3-16,-2 0 11 16,3-2-4-16,-1 3 11 15,0-2-13-15,0 1 5 16,0 2-10-16,5 1-3 16,-2-1-5-16,1 3 0 15,5-2 1-15,-1 2-1 16,2 0-1-16,0-3 1 15,2 1-1-15,2 2 0 16,1 0-6-16,2-1 6 0,2 4-1 16,0-1 1-1,0 4-2-15,0 1 2 0,0 4-1 16,8-1-4-16,2 3 5 16,4 0 1-16,-2-3-1 15,1-1 0-15,2-1 0 16,1-2-1-16,1-4 1 15,1 0-1-15,1-4-6 16,1 1 6-16,3-1 1 16,1-3 0-16,3 0 0 15,1-2 0-15,-1-3 3 16,2-1-2-16,-1-3 1 16,-1-2 5-16,1 0 2 0,-1 0-8 15,0-5 11 1,0-5 0-16,-4-2 4 0,2 2 5 15,-3-3 0 1,-1-1 1-16,-3 0-1 0,-2 0-2 16,2-1 4-16,-3-1-4 15,-3-1 1-15,3-2-4 16,-3-1-1-16,1 0-2 16,-4-4 2-16,0 1 4 15,0-4-3-15,-5-2 0 16,-1-1-1-16,-1 1 4 15,-2-4-8-15,0 1-4 16,-2 0 4-16,-7 1-10 16,-5 0 12-16,3-1-4 0,-4 5-1 15,0 1 1-15,0 5 7 16,0 2-4-16,-1 2 0 16,1 2-3-16,-1 2-2 15,-1 2-7-15,1 3 2 16,2 2 5-16,-2 1-7 15,4 2-1-15,-3 3-5 16,0 0-1-16,-3 0 0 16,-1 2-1-16,-5 8 2 15,-1 3-4-15,-2 3-23 16,1 1-41-16,5 0-74 16,-10 2-26-16,10-2-449 15,-1-10-669-15</inkml:trace>
  <inkml:trace contextRef="#ctx0" brushRef="#br0" timeOffset="45484.3702">7112 12475 555 0,'0'0'149'16,"0"0"-12"-16,0 0-1 0,0 0-18 15,0 0-32-15,0 0-11 16,-80-37 0-16,64 32 5 15,-2 1-2-15,1 3-5 16,-1-1-15-16,0 2-18 16,0 0-8-16,-3 0-2 15,1 5-8-15,-2 7-3 16,0 3 5-16,-3 2-7 16,3 3 2-16,-1 3 0 15,-2 6-4-15,5 0-2 16,4 5-1-16,1 3 1 15,6 0-4-15,4 1-3 16,5 0-6-16,0-1 1 16,0 0 1-16,8-2 6 0,3-3-2 15,2 0 2-15,2-2-2 16,3-3-4-16,3-1 8 16,1-2 5-16,5-5 5 15,3 0 1-15,0-4-5 16,4-4 3-16,0-2 6 15,2-4 4-15,1-2-10 16,0-3-1-16,-1 0 5 16,0 0 3-16,-3-3-7 15,-2-5-6-15,-2-1 3 16,-3-3-7-16,-3 1 3 16,-1-2-5-16,-2-1 2 15,-4 0 3-15,-1 0 1 0,-3 0 2 16,-3-2 0-1,-3 1 3-15,0-4 8 0,-2-1-6 16,-4-6-10-16,0-4 2 16,0-1-3-16,0-3-3 15,-10-2-5-15,0 2 0 16,2 2 7-16,-4 4-8 16,0 3 1-16,-1 4 0 15,-2 0 6-15,0 4 2 16,-2 0-8-16,-2 3 1 15,4 1-1-15,-3 1 5 16,0 2-5-16,-1 2 0 16,-2-1 9-16,4 4-9 0,-2 0-1 15,4 2-2 1,0 0 2-16,2-1-2 0,1 4-5 16,3 0-4-16,0 0 1 15,0 0 1-15,2 0-3 16,-1 0-34-16,0 8-29 15,-2 1-60-15,2 9-41 16,3-1-130-16,-1-4-450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50:13.9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6624 6895 446 0,'0'0'133'0,"0"0"-58"16,0 0-23-16,0 0-16 15,0 0-2-15,0 0 50 16,32 0 6-16,-16 0-8 16,5 2-28-16,3 3-15 15,6 0 4-15,2-1 40 0,3 1-25 16,5-4-9 0,3-1 2-16,2 0 5 0,1 0 2 15,-1-11-4 1,0-3-7-16,-5 0-12 0,-4-5-3 15,-3-2 1-15,-5-2-2 16,-4-2-5-16,-2-1-4 16,-5 2 2-16,-1-3-1 15,-2 2-3-15,-3-1-3 16,-2-1-1-16,2-1-6 16,-1-1 0-16,-1 0-4 15,2-3 1-15,-1-1-6 16,-3 1 5-16,1-1-4 15,-3 0-1-15,1 2 1 16,-2 0 11-16,-4-2-12 16,0-1-1-16,0-2 2 15,0 0 4-15,-10 0 0 0,-3 3 1 16,-1-1-2-16,0 5-4 16,-5-2 10-16,2 4 2 15,-2 2-6-15,-2 2-7 16,0 3 8-16,-1 3 2 15,-2-1-1-15,-3 6 1 16,-1-1-4-16,-2 2-5 16,0 2 0-16,-2 0-1 15,3 1 8-15,-3 1-7 16,2 0 6-16,0 4-7 16,3-2 1-16,-3 3-1 15,0 1-2-15,-1 1 2 16,0 0 0-16,-2 4 0 0,0 6 0 15,2 4 0 1,-1 3 0-16,4 4 0 0,1 5-1 16,3 2 0-16,0 6 0 15,2 2 0-15,3 3-1 16,2 2 2-16,4-3-1 16,5 3-5-16,2-4 5 15,3 1 0-15,3-1 0 16,0 1 0-16,0-1 0 15,9 4-5-15,4 0 5 16,3 0 1-16,4 1 0 16,0-1 0-16,5-1 0 0,2-3 2 15,3-4-1 1,1-2 1-16,4-4-2 16,3-2 6-16,4-6 7 0,0-1 2 15,4-5 0-15,-1-4-2 16,1-3-6-16,-2-1 1 15,0-3-1-15,-5-2 6 16,-6 0 2-16,-8 0-1 16,-4 0 6-16,-5-7 1 15,-7 1-5-15,-2 0 2 16,-5-1-6-16,1 3-2 16,-3-1 2-16,0 2-6 15,0-2-5-15,0 3 0 16,0-1-1-16,0 3-9 15,0-1-53-15,-3 0-73 0,-15-4-110 16,2 0-336-16,-5-2-681 16</inkml:trace>
  <inkml:trace contextRef="#ctx0" brushRef="#br0" timeOffset="12112.2225">9162 10851 143 0,'0'0'153'15,"0"0"-16"-15,0 0-14 16,0 0-5-16,0 0-20 16,0 0 16-16,-30-29-17 15,21 26-29-15,-3 1 7 16,-3 1-26-16,1 1-10 16,-5 0 11-16,-2 6-34 15,-3 11 1-15,-4 4 2 16,-7 5-3-16,5 7 7 15,-5 3 10-15,0 1 15 16,6 1 0-16,4 2 4 16,5 0-18-16,3 1 1 15,7 2-6-15,4 2-9 0,6 3-2 16,0 4-8-16,11 3 10 16,11 2 1-16,5-1-1 15,6-3-5-15,3-3 2 16,1-6-3-16,3-10-3 15,5-8 1-15,-2-11-6 16,6-9 23-16,0-6 18 16,1-1-6-16,1-17-10 15,-3-2-8-15,-1-9 5 16,-3-3-2-16,-5-7-4 16,-3 0-4-16,-4-4-2 0,-2-3 0 15,-9 0-4 1,-5-3 4-16,-4 1-5 0,-10-2-1 15,-2-4 3-15,-4-2-7 16,-17-2 7-16,-5 0-4 16,-4-2 2-16,-5 7-9 15,0 5 6-15,0 7-8 16,-2 7-1-16,-1 7 1 16,1 8 0-16,0 4 2 15,-3 9-1-15,0 6-1 16,-1 0-9-16,-2 18-45 15,-23 47-73-15,10-6-129 0,-1 6-467 16</inkml:trace>
  <inkml:trace contextRef="#ctx0" brushRef="#br0" timeOffset="15120.1544">13790 10779 309 0,'0'0'104'0,"0"0"-28"15,0 0-9-15,0 0 18 16,0 0 17-16,0 0 2 16,-49-22-13-16,37 19-21 15,-3 1-8-15,-2 1 16 16,-3 1-13-16,-4 0-3 16,3 0-11-16,-7 3 4 15,0 7-11-15,-3 2-7 16,-2 5-6-16,-2 2 2 15,2 1 5-15,0 1 1 16,3 1-7-16,4 2-5 16,0-1-3-16,2 1 1 15,3-2-6-15,2 2-6 0,5 1-1 16,4 0-6-16,4 3 0 16,5 3 0-16,1 5-5 15,1 4 10-15,15 4 2 16,2 1-4-16,2 2 4 15,2-2 0-15,-1 0-1 16,-1-1 4-16,-1-4-1 16,1-4 2-16,1 1-5 15,3-5-2-15,3-1-4 16,0-4 29-16,1-4-7 0,2-3-13 16,-2-5 1-1,2-5 1-15,0-5-2 0,1-3 10 16,-1-2 0-16,2 0 2 15,-4-13 2-15,0-3 2 16,-3-7 6-16,-1 0-13 16,2-4-10-16,-4-3 0 15,-2-1-1-15,-1 0-7 16,-1 0 9-16,-6-2-5 16,-3-1 0-16,-2-2 1 15,-5-2 4-15,-2-3-1 16,0-2 1-16,-5-3-6 15,-6-3-9-15,-7 1 0 16,0 0 1-16,-5 1-1 16,0 5 1-16,0 2-1 0,-2 4-1 15,-2 3 0 1,2 5 0-16,-2 6 0 16,6 2 0-16,-2 6-1 0,3 5 1 15,0 2 0-15,2 6 1 16,-1 1 0-16,-5 0 0 15,-6 20-12-15,-40 43-83 16,4-5-128-16,-8 5-381 0</inkml:trace>
  <inkml:trace contextRef="#ctx0" brushRef="#br0" timeOffset="21127.7459">14786 10376 595 0,'0'0'155'0,"0"0"71"16,0 0-11-16,0 0 35 15,0 0-16-15,-15-38-84 16,15 52-91-16,0 30-37 16,3 4 42-16,9 15-11 15,-1 2-14-15,-2-11-20 16,5 1-13-16,-1-12-4 15,1-9-2-15,1-10-106 16,2-20-106-16,-2-4-298 16,-5-7-106-16</inkml:trace>
  <inkml:trace contextRef="#ctx0" brushRef="#br0" timeOffset="21300.5246">14914 10415 664 0,'0'0'313'16,"0"0"-18"-16,0 0-42 0,0 0-124 15,0 0-60-15,0 0 7 16,0 0 7-16,35 104-37 16,-17-64-29-16,-2 1-9 15,0-3-8-15,-3-4-49 16,-10 4-153-16,-3-10-199 16,0-5-315-16</inkml:trace>
  <inkml:trace contextRef="#ctx0" brushRef="#br0" timeOffset="21645.7152">14703 10805 1041 0,'0'0'248'0,"0"0"-137"0,0 0 4 16,0 0 25-16,0 0-42 16,105 53-44-16,-58-46-24 15,5-3-14-15,-1-2-16 16,0-2-1-16,1 0-128 15,-7-18-143-15,-7-3 32 16,-5-8-60-16,-9-3-17 16,-9-4 239-16,-11 0 78 15,-4 2 180-15,0 1 102 16,-1 7 0-16,-8 7-5 0,5 10-41 16,-1 9-56-1,2 0-89-15,2 18-63 0,1 12 0 16,0 9 41-16,1 6-32 15,15 3-23-15,2-1-5 16,5-2-3-16,2-6-6 16,11-10-63-16,-6-11-170 15,-4-14-362-15</inkml:trace>
  <inkml:trace contextRef="#ctx0" brushRef="#br0" timeOffset="22277.3772">15355 10024 1053 0,'0'0'387'0,"0"0"-26"15,0 0-181-15,0 0-92 16,0 0-40-16,0 0 13 16,30 72 11-16,5-28 3 15,4 6-39-15,-3 8-26 16,-2-2-9-16,-4-2-1 15,-5-9-71-15,-8-11-31 16,-2-15-38-16,-10-14 4 16,-5-5 105-16,0-19 27 15,-11-17 4-15,-8-7 43 16,3-9 11-16,5 1 3 16,11 3-18-16,0 9-12 15,22 8-12-15,11 9-14 16,7 9 1-16,3 9-1 15,-3 4 6-15,-7 0-7 0,-9 15-9 16,-12 9 8-16,-11 5 1 16,-1 6 6-16,-17 7 2 15,-16 0 1-15,-3 1-2 16,-6-4 0-16,5-5-6 16,4-7 0-16,9-8 5 15,11-7-6-15,9-9 0 16,4-3-18-16,10 0 0 15,15-3 1-15,11-12 8 16,4-11-16-16,5-4-6 16,-5-6 10-16,-5-3 20 15,-7-2 1-15,-9 3 1 0,-5 2 0 16,-5 9 9-16,-4 10 39 16,-2 7 30-16,-2 7-3 15,3 3-41-15,1 6-35 16,5 16 7-16,1 7 4 15,3 7-1-15,1 0-9 16,-1 0-1-16,-4-3-6 16,0-8-87-16,-6-17-130 15,-4-7-293-15,0-1-421 0</inkml:trace>
  <inkml:trace contextRef="#ctx0" brushRef="#br0" timeOffset="22430.2083">15720 9856 986 0,'0'0'196'16,"0"0"-7"-16,0 0-139 15,0 0-50-15,0 0 1 16,0 0-1-16,109 92-87 16,-66-67-452-16</inkml:trace>
  <inkml:trace contextRef="#ctx0" brushRef="#br0" timeOffset="22764.8674">16042 10057 1064 0,'0'0'167'0,"0"0"-77"16,0 0 14-16,0 0 43 0,21 92-20 15,-4-63-59-15,0 3-21 16,-2 2-27-16,-3 0-6 15,-4-4-4-15,-5-7-4 16,-2-8-6-16,-1-13 1 16,0-2 18-16,0-17-10 15,0-13 25-15,0-6 38 16,0-5-11-16,2 5-14 16,11 7-12-16,4 5-5 15,5 11-18-15,5 9-2 16,4 4-3-16,2 0-1 15,4 17 0-15,1 8-6 16,-4 5 1-16,0 7-1 0,3 16-93 16,-7-9-164-1,-7-11-425-15</inkml:trace>
  <inkml:trace contextRef="#ctx0" brushRef="#br0" timeOffset="23341.3526">16593 9956 1126 0,'0'0'263'16,"0"0"54"-16,0 0-135 16,0 0-14-16,0 0-50 0,0 0-59 15,-85-15-39 1,74 49-3-16,-1 10 6 0,5 4 0 16,4 0-16-1,3-4-7-15,0-10 0 0,13-11 0 16,8-12-7-16,8-11-6 15,5-8-1-15,3-18-14 16,-1-11-3-16,-6-6 2 16,-7 1 17-16,-9 2 11 15,-10 6-1-15,-4 6 2 16,0 9 2-16,0 5 6 16,-7 8 5-16,1 4 3 15,1 2-10-15,1 4-6 16,1 15-2-16,3 8-4 15,0 4 6-15,0 3 0 0,7-1 0 16,7-2 2 0,5-6 7-16,1-3-8 0,1-8 0 15,-2-6-1-15,-4-6 0 16,0-2 2-16,-5-2 11 16,-2-14-3-16,-2-4 1 15,-1-2-4-15,0 0 12 16,-2 3 9-16,0 2 4 15,0 7 12-15,-1 0-5 16,2 7-8-16,1 3-12 16,3 0-19-16,9 0 0 15,7 11 0-15,4 5 0 16,6 2 6-16,-1 1-6 0,-1 0 0 16,-4-4-7-1,-1-1-64-15,-4-9-67 0,3-5-139 16,-8-7-202-16,-5-8-192 15</inkml:trace>
  <inkml:trace contextRef="#ctx0" brushRef="#br0" timeOffset="23621.064">17107 9969 897 0,'0'0'259'16,"0"0"85"-16,0 0-187 16,0 0-90-16,0 0-42 15,0 0 48-15,0 0 3 16,96 12-35-16,-59-10-21 15,1-2-3-15,0 0 3 16,-6-5-2-16,-2-8-11 16,-4-4 1-16,-12-1 1 15,-3-5 24-15,-8-1 49 0,-3 0 4 16,0 4-8-16,-3 6 2 16,-4 11 2-16,3 3-48 15,1 20-34-15,3 31 0 16,0 33-1-16,25 42 0 15,6 39-7-15,-6 9-87 16,-9-36-187-16,-16-36-669 0</inkml:trace>
  <inkml:trace contextRef="#ctx0" brushRef="#br0" timeOffset="24791.8417">14358 12120 352 0,'0'0'540'0,"0"0"-465"0,0 0-32 15,-4-81-22-15,28 59 44 16,10 3 33-16,14 7-8 15,7 7-19-15,9 5 6 16,2 8 6-16,-4 18-18 16,-7 14-15-16,-10 22-10 0,-16 25 13 15,-25 22-8 1,-4 8-10-16,-27-7-4 0,2-16-2 16,5-24 11-16,10-16 4 15,10-16-3-15,0-6-16 16,0-1-15-16,10 1-10 15,10-3-1-15,8-10-8 16,5-11 8-16,7-8-7 16,4-10-8-16,2-19 10 15,-4-15-10-15,-2-2-11 16,-11 0 10-16,-10 6 17 16,-6 13 0-16,-7 14 6 15,-3 13 3-15,1 5-9 0,5 37 0 16,11 37 62-1,13 39 25-15,5 28-16 0,-1 6-16 16,-4-14-11-16,-10-17-17 16,1-10 20-16,-2-4-37 15,-1-8 5-15,-6-18-5 16,-5-22-9-16,7 6 1 16,0 13-1-16,0 13 0 15,-1 11 1-15,-8-9-1 16,-5-11 5-16,-2 0-5 15,-1-13 5-15,0-13-6 16,0-12-9-16,-1-9 9 16,-10 5 1-16,-2 3 0 15,-5 2 9-15,-7-11 6 16,-5-5 27-16,-12-9 2 16,-7-7-8-16,-11-9-6 15,-10-4-20-15,-1 0-4 0,-4 0-6 16,-1-3-1-16,6 3-1 15,4 0 1-15,5 10-6 16,3 11 0-16,6 7-2 16,7 3-23-16,6-3-30 15,11-3-23-15,16-11-58 16,7-5-113-16,5-9-446 0</inkml:trace>
  <inkml:trace contextRef="#ctx0" brushRef="#br0" timeOffset="32662.1677">6295 11805 35 0,'0'0'23'16,"0"0"-23"-16</inkml:trace>
  <inkml:trace contextRef="#ctx0" brushRef="#br0" timeOffset="35101.5134">6250 11693 59 0,'0'0'65'0,"0"0"-10"16,0 0 7-16,0 0-11 16,0 0-14-16,0 0-11 15,0 0-9-15,-85-29-4 16,76 29-5-16,3 0-8 15,-3 0 2-15,3 0-1 16,-1 0-1-16,-1 7 1 16,-1 1-1-16,-4 6-1 15,1-2-2-15,-3 2 2 16,2 1 1-16,-1-2-1 16,-2 1 1-16,2 2 0 15,-2-1 9-15,1 4 2 16,-1 1 1-16,-1 4 5 0,1 2-5 15,1 2 8-15,3 5 6 16,1 0-3-16,3 0-3 16,2 3 0-16,1 0-5 15,1 1 1-15,4 1 10 16,0 0 8-16,0 2-6 16,6-1-11-16,9 1 0 15,4 1 6-15,5-1 8 16,1 1 2-16,5 0-1 15,0-2 14-15,2-3-13 16,3-3-13-16,0-7-7 16,0-5 2-16,1-5 18 15,-1-6 16-15,0-6 5 16,-1-4-41-16,-1 0 37 16,-3-3 16-16,0-11-16 0,-5-3-12 15,2-2-11-15,-6-5 5 16,3-5-7-16,-5-2 1 15,-2-3-4-15,-1-4-8 16,-6-2 2-16,-5-3 0 16,-5-3 2-16,0 0 4 15,-5-3-8-15,-14-1-13 16,-7 3 13-16,-2 0-12 16,-5 5-1-16,-3 6-1 15,-2 3 0-15,1 4 9 16,-2 4-9-16,-4 3 0 15,1 2 13-15,0 4-6 0,2 2-5 16,4 2-2-16,8 7 0 16,5 1 8-16,6 4-7 15,7 0 0-15,0 0-1 16,4 0 0-16,2 9 0 16,0 4-1-16,1 3-17 15,2 2-60-15,-1 5-50 16,2-1-15-16,0 16-50 15,2-8-51-15,4-2-150 0</inkml:trace>
  <inkml:trace contextRef="#ctx0" brushRef="#br0" timeOffset="38009.7994">7118 13503 36 0,'0'0'77'0,"0"0"-44"16,91 5 49-16,-41-4 5 15,20 4 6-15,22-1-18 0,24 4-8 16,9 0-18 0,-6 2-16-16,-14-6-21 0,-18-4 2 15,-17 0-11-15,-10-6-3 16,-14 1-3-16,-4-3 3 16,0 1 0-16,2 0-12 15,-2 0-17-15,-15 4-29 16,-8-1 33-16,-11 3-15 15,-4 1 7-15,-4 0 17 16,0 0-20-16,-1 0-43 16,-7 1-30-16,-1 3-42 0</inkml:trace>
  <inkml:trace contextRef="#ctx0" brushRef="#br0" timeOffset="40159.8391">6119 14364 497 0,'0'0'0'15,"0"0"-43"-15,0 0-190 16,0 0 130-16</inkml:trace>
  <inkml:trace contextRef="#ctx0" brushRef="#br0" timeOffset="45134.2254">12277 11889 335 0,'0'0'107'16,"0"0"-71"-16,0 0-8 16,0 0 45-16,0 0 5 0,0 0 3 15,-59-72 8 1,47 59-8-16,-2 0-8 0,0 2-10 15,-1-1 14-15,-4-1-11 16,-1 2-19-16,-2 1 12 16,-5-1-24-16,-3 0 24 15,-1 1-25-15,-4-2-1 16,-1 3 14-16,-1-1-15 16,-3 0 0-16,3 0-3 15,-1 2 3-15,-1 0 10 16,1 6-14-16,0 1-2 15,1 1-13-15,1 0-3 16,-2 0-2-16,2 7-1 16,0 2 3-16,-2 2 2 0,1 1-11 15,-1 1 12-15,0 1-4 16,-1-2 9-16,3 1-4 16,0 0 2-16,3-1-7 15,-1 3 4-15,4 0-1 16,1 1-3-16,1 4-8 15,2 4 5-15,1 2-5 16,1 6 8-16,5 2-3 16,2 8 0-16,3 3-5 15,5 6 5-15,5 1 1 16,4 4 1-16,0 3-2 16,4-3 16-16,15 1-3 15,2-2 0-15,7 0-10 0,7-4 0 16,3-3-7-16,10-4-1 15,6-5 1-15,4-8-1 16,21-5 0-16,23-16 12 16,21-10 14-16,5-11-8 15,-5-19-6-15,-15-4-2 16,-30 3-10-16,-17 4 12 16,-16 3-5-16,-11 2 1 15,2-6-8-15,0-4 14 16,0-6 5-16,-6 1-8 15,-6-2 9-15,-5-5-6 16,-7-1-1-16,-4-4-2 16,-6-4-1-16,-2 2-1 15,-2-3 3-15,-17 1-4 16,-6 1-1-16,-6 5-7 0,-7 5 0 16,-6 6 6-16,-7 8-7 15,-3 3 0-15,-7 10-7 16,-3 6 5-16,0 6-8 15,2 3 8-15,4 7-23 16,6 18-55-16,-9 31-96 16,12-3-152-16,9-3-548 0</inkml:trace>
  <inkml:trace contextRef="#ctx0" brushRef="#br0" timeOffset="46154.9108">12230 12705 218 0,'0'0'110'15,"0"0"-63"-15,0 0 63 16,0 0-6-16,0 0-2 0,0 0 15 15,0 0-13-15,-76-51 13 16,55 34-24-16,-6 0-2 16,-4 1-11-16,-5 2 5 15,-5 4-4-15,-5 3-31 16,-2 4 5-16,-5 3-16 16,-4 0-4-16,-1 0 3 15,-2 6-4-15,1 5-4 16,-3 5-11-16,1 1-7 15,2 3-5-15,1 2-6 16,3 1 1-16,2 4 15 16,4 2-9-16,3 1 0 15,4-1-2-15,4 1-4 16,6-1 8-16,2 0-9 16,6-1 8-16,3 1-7 0,6 4 5 15,3 3-6-15,4 4 5 16,6 5 0-16,2 4 7 15,2 4-1-15,17 1 14 16,9 2 5-16,8-3-2 16,13-6 3-16,18-5-6 15,26-7-2-15,26-11 8 16,12-7 11-16,0-7-3 16,-8-10-12-16,-13 0-18 15,-8-17 0-15,-19-8 1 16,-19 1 4-16,-17 1-1 15,-13-5 6-15,0-5-3 0,2-9-6 16,-3-8-10 0,-9 0 15-16,-11-6-1 0,-10-3-6 15,-3-5 0-15,-5-1-8 16,-15 1 1-16,-8 1-1 16,-2 5 1-16,-8 2-1 15,-6 6 0-15,-7 9-1 16,-6 9-1-16,-7 11 0 15,-6 12-11-15,0 9 11 16,-3 4-17-16,3 22-32 16,4 9-50-16,8 9-60 15,1 29-88-15,17-9-358 16,12-5-272-16</inkml:trace>
  <inkml:trace contextRef="#ctx0" brushRef="#br0" timeOffset="47079.0456">12242 13561 512 0,'0'0'125'16,"0"0"-87"-16,-82-29 27 16,40 17 62-16,-4-3 9 0,-6 0-28 15,-1 1-4-15,-4 0 4 16,2 4-23-16,2 3 8 15,-1 5-30-15,5 2-7 16,-2 0-3-16,2 4-5 16,-2 7-3-16,2 4-10 15,1 5-8-15,0 5-13 16,0 5-4-16,-2 5 2 16,-1 5 1-16,2 2 3 15,0 3-1-15,5 2 6 16,4-4-1-16,11 1 5 15,7-3 4-15,8-1-7 16,9 0-9-16,5 3-5 16,5 3 6-16,15 3 8 15,10 2 9-15,6-1-4 0,9-2-1 16,7-1-6-16,8-6-4 16,4-5-3-16,19-4 0 15,14-10 4-15,20-10-4 16,3-8 6-16,-4-4 0 15,-9-12-2-15,-28-4-10 16,-17-1-5-16,-18 0 5 16,-10-3-1-16,6-7-5 15,1-6 5-15,2-8-4 16,-11-1-1-16,-6-6 5 16,-8-2 6-16,-9-3 0 15,-9-13 9-15,-6-19 4 16,-24-15-9-16,-1 7-4 0,-2 18-11 15,6 24 5-15,2 17 3 16,-7-3-8-16,-8 1 14 16,-11 1-6-16,-7 7-2 15,-6 11-7-15,-4 10-6 16,-6 7-2-16,-3 16 2 16,1 20-31-16,-8 28-52 15,-14 47-107-15,17-11-140 16,11 3-617-16</inkml:trace>
  <inkml:trace contextRef="#ctx0" brushRef="#br0" timeOffset="48070.5738">11648 14536 730 0,'0'0'117'0,"0"0"-84"0,0 0 6 16,0 0 70-16,-97-19-12 15,71 11-8-15,-2 2 3 16,0-2-8-16,-3 3-15 15,-2 1-8-15,-1 1-17 16,-5 3-3-16,-6 0 4 16,-1 0 2-16,-5 12 5 15,-1 5-8-15,-2 5-10 16,0 5 1-16,1 4-13 16,-2 6-6-16,0 2-9 15,1 5 5-15,5 2 0 16,4 4 2-16,5 3 1 15,8-1 0-15,13 6 15 0,8-1 1 16,11 1-5 0,0 0-7-16,20-1-4 0,8 1 3 15,9-1-5-15,7-4 3 16,6-2 5-16,5-4-5 16,4-7-3-16,3-8-5 15,17-5 7-15,17-14 5 16,22-13 7-16,11-3-6 15,-3-31 14-15,-10-16-7 16,-13-9-9-16,-3-8-2 0,-9-5-5 16,-17 7-12-1,-18 12 10-15,-19 12-10 0,-12 3 6 16,-1-5-6-16,-6-6 10 16,-2-6-9-16,-14 1 4 15,-2-6-3-15,-15 0 4 16,-15-5 4-16,-7-1-3 15,-8 4-6-15,-6 8 5 16,-1 8 0-16,3 11 0 16,0 12-5-16,-2 12-1 15,0 11 0-15,-5 3-1 16,2 21 0-16,0 8-29 16,6 9-32-16,9 24-73 15,12-11-137-15,10-8-407 0</inkml:trace>
  <inkml:trace contextRef="#ctx0" brushRef="#br0" timeOffset="50610.5772">12746 12920 922 0,'0'0'269'0,"0"0"-24"0,0 0-80 15,0 0-13-15,0 0-9 16,0 0-41-16,54-22-18 16,-11 5-11-16,8-3 6 15,8-6-23-15,5-2-27 16,0 1-15-16,-1 0-3 16,-3 3-11-16,-5 2 2 15,-9 3-2-15,-10 4-24 16,-9 2-57-16,-11 4-50 15,-10 5-54-15,-6 3-215 16,0 1-108-16</inkml:trace>
  <inkml:trace contextRef="#ctx0" brushRef="#br0" timeOffset="50824.703">12969 13009 886 0,'0'0'153'0,"0"0"38"16,0 0 15-16,123-31-14 16,-63 6-29-16,2-6-47 15,1-3-42-15,-5 0-21 16,-7-1-36-16,-8 5-17 16,-10 3-7-16,-14 4-75 15,-11 10-130-15,-8 3-315 0</inkml:trace>
  <inkml:trace contextRef="#ctx0" brushRef="#br0" timeOffset="51248.5403">12713 12654 1086 0,'0'0'274'16,"0"0"-190"-16,0 0 19 16,0 0 5-16,0 0-18 15,0 0-8-15,0 0-29 16,-9 0-27-16,9 30 25 16,0 12 5-16,0 7-8 0,-4 9-5 15,-3 2 16-15,-3 1-19 16,3-1-2-16,4-2-13 15,3-9 0-15,0-6-4 16,20-11-2-16,13-13-1 16,21-15 6-16,33-10 11 15,29-36 20-15,14-11-12 16,-5-10-19-16,-30 12-7 16,-32 15-4-16,-18 9 3 15,-8 4-1-15,2 2-9 16,-3 0-5-16,-6 4-1 0,-10 12-10 15,-14 5-94-15,-19 35-160 16,-15 7-298-16,-13 10-760 16</inkml:trace>
  <inkml:trace contextRef="#ctx0" brushRef="#br0" timeOffset="57141.8408">5862 12880 149 0,'0'0'138'0,"0"0"-11"16,0 0-19-16,0 0-7 16,0 0-4-16,0 0 6 15,-24-35 8-15,23 31-29 16,1 2-1-16,-2 1 16 15,2 1-3-15,-2 0-21 16,1 0-25-16,0 0-24 16,-2 9-3-16,3 6-7 15,-1 6 9-15,1 6 1 0,0 5-1 16,0 4 0 0,0 3 5-16,6 5-6 0,2-1 1 15,0 4-3-15,-2-2-8 16,1-1-5-16,-1-1-6 15,-1-4 1-15,2-1 4 16,-2-4-6-16,2-2 2 16,-3-2-2-16,-1-2 0 15,0-1 1-15,-2-4-1 16,1 2 0-16,-2-5 0 16,0-3 0-16,0-4 0 15,0-4 0-15,0-3 0 16,0-1 1-16,0-5 0 15,0 0 0-15,0 0 0 0,0 0 0 16,0 0 5-16,0 0-4 16,0 0-1-16,0 0 6 15,0 0-7-15,2 0 0 16,4 0 0-16,9 0 1 16,3-5 8-16,7-4-8 15,5-1 2-15,3 0 7 16,7-3 2-16,2 2 2 15,1-1-5-15,5 2 4 16,-3 2-7-16,-2 1-5 16,-3 2 0-16,-7 4 1 15,-2-1 5-15,-5 1-6 16,-6 1-1-16,-3-3 1 0,-3 1 5 16,-3 0-5-16,-3-1 14 15,3-1-6 1,-1 1 1-16,-1-2-3 0,-1-1-6 15,1 0 14-15,0-1-5 16,0-1-3-16,0-1-1 16,-2 0-4-16,1-2 11 15,1-1-7-15,-3 0-5 16,0 2 12-16,-1-1-12 16,-4 1 5-16,1 1 3 15,-2-2-2-15,0-3 9 16,0 0-1-16,-8-5-3 15,-3-4-11-15,-3-4 8 0,-1-4-8 16,-2-3 0 0,1-4 0-16,-5-2 0 0,5 0 0 15,1-1-1-15,-3 4 2 16,9 3-2-16,0 5 0 16,3 3 1-16,0 4-1 15,3 3 1-15,-1 2 0 16,2 2-1-16,-1 1 1 15,0 0-1-15,0-1 1 16,0 3-1-16,-3-1 1 16,0 1-1-16,2 3 0 15,-2-1 0-15,0 3 0 16,1 0 1-16,-5 1 0 0,5 2 0 16,-4 1 0-16,-1-2-1 15,0 2 0-15,-3-1 6 16,-1-1-6-16,-3 1 1 15,-2 1-1-15,-2 2 1 16,0 1-1-16,-4 0 1 16,-4 0 0-16,-2 3-1 15,-3 7 0-15,-2 5 0 16,-4 2 0-16,-1 2 0 16,1-1 0-16,-3 0 0 15,10-1 0-15,3-5 1 16,6-4 1-16,6-1 0 15,5-2 5-15,4-1 1 0,3 0 0 16,0-1 1 0,0 0-7-16,0 4-1 0,0-2 7 15,-1 2 0 1,-2-1 3-16,0 1 5 0,3-3-4 16,3 1 4-16,0-2 2 15,0-3-1-15,3 2-6 16,0-2-5-16,0 0-5 15,0 0 6-15,0 1-7 16,0 6-1-16,0 6-53 16,-6 27-87-16,-3-4-226 15,-13 0-852-15</inkml:trace>
  <inkml:trace contextRef="#ctx0" brushRef="#br0" timeOffset="61310.225">12462 16288 1011 0,'0'0'339'16,"0"0"-188"-16,0 0-112 15,0 0 2-15,0 0 48 16,69-73 22-16,-26 37 7 0,8-3-39 15,7-3-32 1,3 0-29-16,-2 5-7 0,-3 1-11 16,-7 7 0-16,-8 5-1 15,-9 5-18-15,-6 5-32 16,-12 5-62-16,-4 9-97 16,-4 0-139-16,-6 6-189 0</inkml:trace>
  <inkml:trace contextRef="#ctx0" brushRef="#br0" timeOffset="61566.5943">12570 16501 1403 0,'0'0'271'0,"0"0"-236"16,0 0-25-16,98-75 56 16,-44 26 29-16,8-8-12 15,18-16-34-15,15-12-20 16,17-7-19-16,3 5-10 16,-17 15-42-16,-30 27-171 15,-29 20-502-15</inkml:trace>
  <inkml:trace contextRef="#ctx0" brushRef="#br0" timeOffset="69342.9481">3246 5741 45 0,'0'0'43'0,"0"0"-7"16,-109 38-26-16,81-26-8 15,4-1-1-15,3 0 0 0,0 1-1 16,8-1 0-1,2-5-51-15</inkml:trace>
  <inkml:trace contextRef="#ctx0" brushRef="#br0" timeOffset="71612.435">2919 5799 72 0,'0'0'114'16,"0"0"-21"-16,0 0-14 15,0 0 25-15,0 0 18 16,0 0-2-16,0 0-17 0,-25 0-27 16,25-3-15-1,0 3-3-15,0 0-25 0,9 0-13 16,12-2 19-16,7 2-4 15,11 0 11-15,10-2-5 16,5 1-14-16,13-1 2 16,14-1-3-16,16 1-10 15,-8 0-1-15,-7 2 4 16,-12 0 4-16,-10 0-3 16,8 0-5-16,9 0-8 15,0 4 0-15,-2 6 6 16,-3-1-5-16,-1 2-1 15,-1 1 3-15,-1 1-4 16,-1-4 4-16,2 1 6 16,2-4 1-16,13-1-4 15,-10-5 9-15,2 0 3 0,2 0-16 16,-13 0 1-16,5 0-4 16,1 0-6-16,-8 0 1 15,-6 0 10-15,0-2-2 16,-5-5-8-16,-1 4 8 15,-3 0-8-15,-4 0-1 16,-5 2 1-16,-1 1-1 16,-2 0 1-16,-1 0 0 15,0 0 1-15,1 0-2 16,2 0 0-16,-2 0-7 16,3 0 7-16,5 0 1 0,0-2 1 15,4-6-1 1,-3 2 0-16,2-2-1 0,-6 1 1 15,-2-1-1-15,-5-1 0 16,2 1 0-16,-4-2 1 16,4 3 0-16,0-2 2 15,2 4-2-15,4 2 0 16,2 1-1-16,7 2 6 16,-4 0-5-16,2 0 31 15,-2 0-22-15,-3 0-1 16,-7 0 23-16,-1 0-12 15,-6 0-5-15,-3 0-1 16,-4 0 7-16,1 0-2 0,-1-2-2 16,-1 1-3-16,4 1-1 15,2 0-6-15,1 0 2 16,3 0-8-16,0 0 7 16,1 1-7-16,-3 4-1 15,-4-2 17-15,-1-2-15 16,-6-1 4-16,-2 0-5 15,-4 0 9-15,-4 0-8 16,-2 0-1-16,-4 0 5 16,-1 0-4-16,-1 0 8 15,-1 0-4-15,-1-1 4 16,2 0 0-16,-2-2 8 0,1-4-6 16,2 1-4-1,0-5 1-15,0-1-3 0,0-2-4 16,1-3 9-16,1-1-2 15,-1-3 1-15,1-3-9 16,1 2 0-16,3-2 5 16,-2 2-4-16,2 0-1 15,0 3 1-15,1-1 5 16,1 1-5-16,0 2 6 16,0-2 0-16,0-3-1 15,3 3-5-15,-1-1 14 16,0 1-7-16,1 0 4 15,2-1-4-15,-2 1-2 16,-1 0 2-16,2-3 1 16,-5-2 1-16,-1-3 3 0,1-4 0 15,-3-7-4 1,-3-9-9-16,-2-5 7 0,-2-7-8 16,0-2 1-16,0-2-1 15,0 3 0-15,4 5 0 16,2 3 0-16,-3 4 1 15,0 2 0-15,-3 0 0 16,0 3-1-16,0 1 1 16,0 1 5-16,-3 1-6 15,-7 3 0-15,2 3-1 16,-3 7 1-16,1 3 0 16,0 5 0-16,1 4 0 15,-3 1 1-15,-1 5-1 0,2-1-6 16,-2 2 6-1,-3 2 0-15,0-2 0 0,-3 5-1 16,-2-3-6-16,-6 3 6 16,-1 0 1-16,-4 2 6 15,-6 0-6-15,-4 1 1 16,-6 0 0-16,-4 0 0 16,-7 7 0-16,-6 0 6 15,-17 5-6-15,-18 3 0 16,-22 2-1-16,-12 2 1 15,2 0 0-15,7-1 0 16,2-2 1-16,-3-4-2 0,-7-4 0 16,2-6 2-16,15-2-1 15,8 0 6 1,9 0-7-16,24 0 0 0,12 0 0 16,14 1 0-1,1 1 0-15,-9 0-1 0,-12 0 1 16,-21 5-1-16,-16 3 0 15,-10 5 1-15,-2 5 0 16,21-2 0-16,25-1 0 16,23-2 1-16,-11 1 0 15,-19 8-1-15,-30 10 0 16,-11 4 0-16,5 0-8 16,7-2-1-16,11-7 8 15,-4-3-5-15,4-6 5 16,3-3 1-16,15-4 1 0,18-4-1 15,16-2 0-15,6-2 0 16,-5 2 0-16,-8 2 0 16,-1 2 1-16,2 0-2 15,1 0-4-15,2 0 3 16,-1 0-11-16,4 0 4 16,0-2 2-16,5-1 7 15,7-1 0-15,2-4 0 16,4-3-1-16,5 0 1 15,1 0-1-15,6 0 0 16,2-1 1-16,-1-3 0 16,8 2 0-16,-3 2 0 15,5-3 0-15,-1 3 0 0,2 0-6 16,2 0-1 0,1 0 0-16,-2 3-8 0,1 14-12 15,1 14-1-15,0 22 14 16,3 28 5-16,19 20 7 15,5 4-5-15,4-5 6 16,-4-22-5-16,-9-21 5 16,1-13 1-16,-4-5 0 15,6 2 0-15,3 0-1 16,3 4-10-16,-2-10 11 16,1-6-9-16,-1-4 9 15,2-3 0-15,0-3 1 16,1-2-1-16,3-5 0 15,2-3 0-15,0-4 5 16,7-5-5-16,-1 0 0 0,6-5 2 16,-1-14 5-1,3-3-1-15,2-5-5 0,-4-1 20 16,-1-1-15-16,-7 3-5 16,-5 5 0-16,-5 4 0 15,-12 4-1-15,-2 7-16 16,-10 6-48-16,-3 0-77 15,-4 29-188-15,-13 1-187 16,-6 4-238-16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51:48.7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5373 12609 548 0,'0'0'100'15,"0"0"-44"-15,0 0 15 16,0 0-12-16,0 0-5 15,0 0-20-15,-3 0-11 16,15 6 15-16,3 0 33 16,9 2-15-16,4 2 17 15,9 0-17-15,9-2 19 16,7-1 12-16,11 0-17 16,12-1-7-16,-3-1-5 15,2 0-13-15,-5 0-7 0,-9-1-5 16,2 1-2-16,-6 3-6 15,-1-2-8-15,-1 3-5 16,2-1 17-16,-1 3 2 16,4-2 4-16,-3-1-1 15,0 0-9-15,-5-1-12 16,-6-2 9-16,-9 1-9 16,-7-2 5-16,-6-2 2 15,-8 2-7-15,-5-3-3 16,-4-1-1-16,-5 2-3 15,-2-2-5-15,0 0 6 16,0 1-5-16,0 0-1 16,0 1-1-16,0 3-10 15,-24 17-156-15,-6-2-232 0,-12 6-648 16</inkml:trace>
  <inkml:trace contextRef="#ctx0" brushRef="#br0" timeOffset="2582.0587">7770 12600 342 0,'0'0'82'0,"0"0"-47"0,0 0 15 15,0 0 15-15,0 0-14 16,0 0 14-16,0 0-28 16,0-20-35-16,-1 19 19 15,1 1 7-15,0 0-4 16,-2 0 4-16,2 0 1 15,0 0-3-15,0 0-10 16,0 0-8-16,0 0 4 16,0 0-5-16,0 0-4 15,0 0-2-15,0 0 5 16,0 0-5-16,0 0 8 0,0 0 4 16,0 0 4-1,0 0 8-15,0 0 2 0,0 0 2 16,0 0-4-16,0 0-4 15,0 0-8-15,0 0-4 16,0 0-7-16,0 0 5 16,0 0-6-16,0 0 8 15,0 0-8-15,0 0 0 16,0 0 1-16,0 0 11 16,0 0 1-16,0 0 9 15,0 0-4-15,0 0-4 16,0 0-4-16,0 0 4 0,0 0-5 15,0 0 0 1,0 0 2-16,0 0-4 0,0 0 7 16,0 0-1-16,0 0-2 15,0 0-12-15,0 0-8 16,0 0 8-16,0 0 24 16,0 0-7-16,0 0-5 15,0 0-5-15,0 0-6 16,0 0-1-16,0 0 0 15,0 0 1-15,12 0 1 16,0 0 6-16,8 0 4 16,4 0-3-16,2 0 9 15,4 0-6-15,8 0 8 16,4 0-7-16,9-3 21 16,4-3 5-16,5 0-13 0,2-4 3 15,1 3-8 1,-3-2-8-16,-5 4-4 0,-1 1-8 15,-4 1 0-15,1 0 9 16,-2 1-4-16,2-1-4 16,2 1 8-16,-4 1-9 15,2 1 5-15,-2 0-5 16,-3 0 6-16,-4 0 1 16,-4 0-7-16,-2 0 8 15,-6 0-8-15,0 0 0 16,-4 3-1-16,-1 0 0 15,-6 2 0-15,0-2 1 16,-1 0 0-16,-2 0 0 0,1-2 5 16,1 0 1-1,1-1-1-15,-1 1 4 0,1-1-1 16,0 0 1-16,-2 0-9 16,1 0 7-16,-1 2-7 15,-3 0 6-15,0-1-7 16,-3 1 1-16,-1 0 0 15,-3-2 0-15,-1 1 0 16,-2 1 1-16,1-2-1 16,-4 0 0-16,1 1 0 15,0-1 1-15,2 0 8 16,-1 0-9-16,3 0 5 16,0 0 4-16,1 0 1 15,1 0-1-15,-2 2-1 16,3-2 4-16,3 0-7 0,-3 0 5 15,3 1-2-15,-1-1 0 16,2 0-2-16,-2 2 1 16,1-2 2-16,-1 1-4 15,2-1-5-15,-5 2 8 16,1-2-3-16,-2 1-5 16,-4-1 4-16,-2 0-4 15,-1 0 5-15,0 0 4 16,0 0 1-16,0 0-1 15,0 0 9-15,0 0 1 16,0 0-12-16,0 0-6 16,0 2-1-16,0-2 0 0,0 0-1 15,0 2 2 1,0-2-2-16,0 0 1 0,0 0 5 16,0 0-5-16,0 0 4 15,0 0-5-15,0 2-19 16,-4 0-63-16,-3 1-47 15,-13 9-52-15,-1-2-202 16,-2 2-347-16</inkml:trace>
  <inkml:trace contextRef="#ctx0" brushRef="#br0" timeOffset="3451.9386">10212 12482 508 0,'0'0'84'0,"0"0"-74"16,0 0 3-16,0 0-1 16,0 0 92-16,97 15 13 15,-27-11-12-15,39-4-11 16,43 0 3-16,21-9 43 15,3-8 1-15,-12-3-52 16,-30 6-34-16,-16 6-26 16,-24 4-14-16,-30 3-5 15,-22 1-5-15,-11 0-4 16,-1 0-1-16,-3 0 7 16,-6 0-6-16,-10 0 5 15,-6 0-5-15,-4 0 13 16,-1 0 7-16,0 0-10 15,-6 8-11-15,-10 0-152 16,-11 6-478-16</inkml:trace>
  <inkml:trace contextRef="#ctx0" brushRef="#br0" timeOffset="4982.359">20599 3503 836 0,'0'0'260'0,"0"0"-32"16,0 0-30-16,0 0-4 16,0 0-57-16,0 0-79 15,-6-19-58-15,6 33-3 16,0 8 3-16,0 8 26 15,5 12-8-15,5 8-11 16,6 18-7-16,4 32-38 16,-7-15-219-16,-1-9-308 0</inkml:trace>
  <inkml:trace contextRef="#ctx0" brushRef="#br0" timeOffset="5366.3827">20580 4705 1285 0,'0'0'154'0,"0"0"-93"16,0 0 8-16,58-75 20 15,-28 56-19-15,7 4-41 0,3 3-11 16,-1 7-12-16,-5 5-5 16,-5 0-1-16,-10 8 0 15,-10 14-13-15,-9 7 13 16,0 8 21-16,-13 5 20 16,-8 4 9-16,-5-2 13 15,4-1-10-15,5-9-11 16,10-7-19-16,7-8-23 15,0-10-3-15,14-8-26 16,17-1 29-16,13-10 22 16,12-17-22-16,27-16-127 15,-14 4-267-15,-15 6-615 0</inkml:trace>
  <inkml:trace contextRef="#ctx0" brushRef="#br0" timeOffset="5870.4943">20951 5433 1227 0,'0'0'142'0,"0"0"-93"15,0 0-1-15,0 0 55 16,58-80-36-16,-37 73-43 16,1 5-18-16,-2 2-6 15,-5 0-2-15,-8 17-17 16,-4 5 19-16,-3 6 11 15,0 3-1-15,-12 1-2 16,0-6-2-16,1-6-5 16,6-8 8-16,2-6 7 15,3-2 1-15,0-4 7 0,8 3-10 16,11-1 23 0,6 2 7-16,5 2-8 0,3 1-15 15,0 3-5-15,-5 5-6 16,-6 3-8-16,-11 7-2 15,-8 4 0-15,-3 6 1 16,-21 7-1-16,-13 2-8 16,-7-3-33-16,-9 5-25 15,9-12-129-15,11-10-328 0</inkml:trace>
  <inkml:trace contextRef="#ctx0" brushRef="#br0" timeOffset="6277.8235">21270 6041 1373 0,'0'0'172'0,"0"0"-143"16,0 0 7-16,13 80 97 15,-3-47-38-15,3 4-38 16,3-4-25-16,4-2-11 16,-2-3-17-16,1-7-4 15,1-6-15-15,-1-8 15 16,2-7 15-16,-2 0-3 16,2-16 2-16,0-6-2 0,-5-5-4 15,1 1-7-15,-7 4 23 16,-2 7 37-16,-4 8 5 15,-1 7-13-15,1 2-43 16,3 21-9-16,3 10 29 16,3 11 12-16,1 6-13 15,-1 2-18-15,1-2-9 16,-3-9-2-16,17-22-36 16,-5-12-163-16,1-11-490 0</inkml:trace>
  <inkml:trace contextRef="#ctx0" brushRef="#br0" timeOffset="6816.9795">21898 2934 1024 0,'0'0'357'16,"0"0"-105"-16,0 0-94 0,0 0-83 15,0 0-27 1,0 0 34-16,36 92-16 0,-15-51-32 16,-2 5-17-16,3 1-9 15,1 2-8-15,1 0-22 16,6 12-150-16,-9-13-314 15,-4-10-297-15</inkml:trace>
  <inkml:trace contextRef="#ctx0" brushRef="#br0" timeOffset="7221.5467">22150 3880 1041 0,'0'0'246'0,"0"0"-18"16,0 0-109-16,0 0-21 16,0 0-45-16,0 0-33 15,82-73-10-15,-56 66-1 16,-4 7 3-16,1 0-5 15,-4 0-6-15,-7 10-1 16,-2 8-11-16,-6 7 11 0,-4 8 21 16,0 6 10-16,-4 6 36 15,-11 1 1-15,0 0-12 16,0-6-28-16,6-5-11 16,6-5-17-16,3-8 0 15,0-4-15-15,16-9 15 16,7-4 5-16,7-5 17 15,9 0-3-15,7-8-19 16,18-14-106-16,-10 2-191 16,-12 3-472-16</inkml:trace>
  <inkml:trace contextRef="#ctx0" brushRef="#br0" timeOffset="7667.4455">22540 4630 1463 0,'0'0'186'16,"0"0"-126"-16,0 0-22 16,0 0 5-16,34-77 33 15,-12 59-41-15,1 4-25 16,2 4-10-16,-3 6 0 15,-2 4 0-15,-10 0-8 16,-4 17-18-16,-6 9 16 16,0 4 4-16,-4 6-16 15,-8 0 20-15,-3-5 2 0,6-6 0 16,3-8 0 0,6-7 0-16,0-4-14 0,3-1 14 15,16-2 41-15,4 5 10 16,4 1-11-16,4 0-17 15,-1 3-6-15,-2 1-10 16,-5 4-6-16,-5 4-1 16,-10 2-1-16,-8 3 1 15,0 6 18-15,-15 0 27 16,-8 3-5-16,-3-1-40 16,1-4-7-16,1 4-78 15,9-9-123-15,5-8-351 0</inkml:trace>
  <inkml:trace contextRef="#ctx0" brushRef="#br0" timeOffset="8068.2733">23007 5530 477 0,'0'0'1093'0,"0"0"-977"16,0 0-88-16,0 0 25 16,0 0 97-16,0 0-53 0,0 0-44 15,38 82-21 1,-24-62-7-16,2 1-10 16,-1-4-9-16,1-7 4 15,1 0-7-15,-1-8 6 0,-1-2-3 16,2-1-5-16,1-17 8 15,1-9-8-15,-3-2 7 16,-2 1-7-16,-2 6 0 16,-5 6 38-16,-3 7 23 15,1 9-4-15,-1 0-47 16,6 9-10-16,7 18-1 16,6 10 13-16,1 11 1 15,1 4-8-15,-2 0-6 16,-5-3-57-16,-13 4-95 15,-5-14-184-15,0-13-659 0</inkml:trace>
  <inkml:trace contextRef="#ctx0" brushRef="#br0" timeOffset="11773.8581">8862 10372 391 0,'0'0'60'0,"0"0"2"16,0 0 3-16,-109 38-30 0,74-20-3 16,-3 7-1-1,-2 6 18-15,-4 7 3 0,1 5-7 16,0 4-17-16,0 3 3 16,4-1 7-16,3 4-5 15,6 2-1-15,12 15-2 16,18 16 2-16,12 12 0 15,25 5-6-15,7-19-6 16,-4-22-17-16,-10-20 7 16,2-5-20-16,9 4 8 15,9-3 2-15,10 1 10 16,1-15 1-16,0-13 15 16,2-11 35-16,-5-11-29 15,-1-18-16-15,-6-13 0 16,-4-8-9-16,-5-4 5 0,-3-4 1 15,-8-2 13-15,-8 0-7 16,-5-3 3-16,-11 4 7 16,-5 0-9-16,-2 3 12 15,-5 4 0-15,-14 4-7 16,-1 5 8-16,-7 4-10 16,-2 5-15-16,-5 3-6 15,0 4 20-15,-4 2-21 16,-1 2-1-16,0 3 14 15,2 3-5-15,-2 3 3 16,6 4-4-16,5 3 0 16,4 6-8-16,3 1 0 15,3 0-6-15,5 8-21 16,5 12-107-16,8 22-29 16,2-2-57-16,10-5-106 0</inkml:trace>
  <inkml:trace contextRef="#ctx0" brushRef="#br0" timeOffset="12523.4369">15301 11632 1013 0,'0'0'211'0,"0"0"-98"15,0 0-40-15,0 0 11 16,98-60 23-16,-51 48-21 15,8 0-10-15,4 0-20 16,7-3-9-16,-1 0-11 16,1-2-17-16,-6-1-17 15,-6 0-2-15,-7-1-44 0,-8 3-67 16,-4 1-112-16,-12 2-84 16,-12 6-204-16</inkml:trace>
  <inkml:trace contextRef="#ctx0" brushRef="#br0" timeOffset="12704.9116">15629 11595 856 0,'0'0'312'16,"0"0"-218"-16,0 0-59 16,91-20-15-16,-33-1 32 15,8-7 8-15,7-4-28 16,0-2-16-16,0-1-16 15,18-4-6-15,-16 8-104 16,-20 6-249-16</inkml:trace>
  <inkml:trace contextRef="#ctx0" brushRef="#br0" timeOffset="19089.3241">5250 11560 388 0,'0'0'84'0,"0"0"-5"0,0 0-8 16,0 0 13-16,0 0-22 16,0 0-3-16,-26 0-1 15,17 7-15-15,4-2-24 16,-1 5-6-16,0 3 6 15,-2 4 8-15,0 4-1 16,-1 5-1-16,0 3-8 16,-1 5-1-16,1 1-2 15,1 2 5-15,-2 3 0 16,3 3-3-16,2 1-4 16,2-1 1-16,1 1-5 15,2-1-6-15,0-1-1 0,0 0 6 16,0 0-6-16,5 2 0 15,-1-4 0-15,-3 2 0 16,6-3 4-16,-4-1-5 16,3-1 0-16,-2-3 0 15,-1-1-1-15,0-2 1 16,1-1 0-16,0-2-1 16,-1-3 1-16,0-1-1 15,2-3 1-15,0-1-1 16,3-1-6-16,-1-4-5 15,2 0 11-15,-2-5-12 0,4 0-2 16,-3-1 4 0,6-1 9-16,0 1-8 0,-1-2 10 15,7 0 16-15,0 1-6 16,3-1 1-16,3 0-11 16,3-1 13-16,1 1-7 15,3-1 0-15,4-1-3 16,2-1 11-16,4 1 7 15,3-2-10-15,3 1-2 16,5-4 11-16,0 0-10 16,4 0-4-16,0 0-5 15,0 0 0-15,-3 0-1 16,-4 0 0-16,-3 0 0 16,-2 0 1-16,-3 0-1 0,-1 0 1 15,0 0 1-15,-2 0-1 16,3-1-1-16,-1-2 6 15,0 1-5-15,2-2 0 16,0-2-1-16,1-3 1 16,0 3-1-16,2-3 1 15,-2 1-1-15,0 1-5 16,-5 0 5-16,-3 3-1 16,-2-1 0-16,-4 2 0 15,-4 1 0-15,1-1-6 16,-4 1 6-16,0 0 0 15,-5-3 1-15,2 0 0 16,0-1 1-16,-3-3 0 16,3 2 0-16,-6 0 0 0,5-3-1 15,-3 2 1-15,-5 1 1 16,0 2-2-16,-3-1 1 16,0 1 0-16,-5 0-1 15,2 1 1-15,-2-4 1 16,1 1-1-16,3-3 0 15,-2-1 0-15,2-3 0 16,-2 0 1-16,2-3-1 16,-2 2 6-16,0-4-7 15,1 2 1-15,-1-2 0 16,-1-3 11-16,-4-5 21 16,1-4 15-16,-2-3-7 15,0-8-17-15,0-3-8 16,-3-4-10-16,-6-1-5 0,-3 2 1 15,4 3 8-15,-1 5-9 16,-2 1 9-16,-1 3-1 16,-1 0 0-16,0 2-9 15,1 2 1-15,-1-2 0 16,1 0 0-16,6 1-1 16,0-2 1-16,3 2-1 15,2 2 1-15,1 1 0 16,0 5 0-16,0 1 7 15,0 3 4-15,-5 0-3 16,-1 1 5-16,-3 0 5 16,-6 1-1-16,-1-2-7 15,-7-1 13-15,-2-1-14 0,-2 3-3 16,1 2-6 0,0 2 22-16,-1 4-23 0,2 1 0 15,-1 4 19-15,1 0 9 16,0 2-8-16,-2 2-5 15,1 1-5-15,-5 0 2 16,1 1 1-16,-4 1-7 16,0 0-6-16,-2 0 15 15,-1 0-9-15,1 0 4 16,0 0-1-16,2 0-8 16,3 0 8-16,-1 0-3 15,1 0-5-15,3 1 1 0,-5 1-1 16,0-1 0-1,-4 0 0-15,-1 2-1 0,-2-1 1 16,0 1-1-16,1 2 0 16,0-2 3-16,-4 0-2 15,1 1-1-15,1-2 1 16,-4 3 0-16,3-2 0 16,0 0-1-16,2-1 1 15,1 0-1-15,-1-2 0 16,-1 1 1-16,1 0-1 15,-3 4 0-15,3 2 1 16,-2 1-1-16,2 5-1 16,-1 3 1-16,1 0-1 15,1 1 1-15,2 3 0 16,4-3 0-16,5-3 13 0,6-2 9 16,5-2-13-16,4-5-2 15,4 1 0-15,1-2-7 16,1 0 1-16,1 0-1 15,0 0 1-15,0 1 0 16,0-1-1-16,0-3 1 16,2 2 1-16,1-1-1 15,0-1 1-15,1-1-1 16,2 0 0-16,-1 0 1 16,1 0-1-16,0 0-1 15,0 0 0-15,0 0 0 16,0 0-7-16,0 5-50 15,0 3-75-15,0 26-235 0,0-4 53 16,0 5-336-16</inkml:trace>
  <inkml:trace contextRef="#ctx0" brushRef="#br0" timeOffset="22570.8531">7773 12765 35 0,'0'0'82'0,"0"0"-4"16,0 0 11-16,0 0 2 15,0 0-24-15,0 0-15 16,-34 0 17-16,29 0-6 0,1 0 4 16,-2 0-25-1,0 0-2-15,-3 0-4 0,0 0 2 16,-5 1 2-16,-5 8-8 15,0 2-13-15,-4 2 14 16,1-3 51-16,1 2-35 16,3 0-19-16,2-1-4 15,1-1 12-15,0 0-6 16,3 1 0-16,-1 0-6 16,2 0-2-16,-1 0 7 15,1 3-5-15,3 0-1 16,-1 0-4-16,0 1-8 15,1 3-4-15,2-1 6 16,-1 2-1-16,0 1 5 16,1-1 1-16,4 1-4 0,-1 1-1 15,3 1-8 1,0 2-5-16,0 0 5 16,0 3-6-16,0 3 7 0,5 2-7 15,5 1 12-15,0 0-1 16,2-2 1-16,3 1 0 15,0-1-10-15,1-2 10 16,1 0 9-16,1-2-13 16,0-4 2-16,2 2-5 15,0-5 23-15,4 2-4 16,-2-3-13-16,4-5-6 16,-4 1 8-16,5-5-5 0,-5-2 0 15,4-5 4 1,-1-2 12-16,-1-1-11 0,-1 0 2 15,0-10 5-15,0-6 4 16,-1-4-2-16,-3-4-1 16,2-1-3-16,-3-4-4 15,-4 1 0-15,-1-2-2 16,-6-1 0-16,-2 0 10 16,-5-1-7-16,0 0 5 15,0-1 0-15,-5 1 4 16,-5 0-6-16,-5 1-2 15,0 0-2-15,-3 0 1 16,0 1-14-16,0 3 4 0,-1 0-5 16,1 0 6-16,-3 2-6 15,2 2 5-15,0 0-6 16,-1 3 1-16,2-2 9 16,-1 1-4-16,-2-1-6 15,3 3 1-15,-3 1-2 16,5 2 1-16,-2 1 0 15,4 4 0-15,2 3 0 16,2 1 0-16,0 4-16 16,-1 2 16-16,5 1 7 15,-3 0 2-15,1 3-8 16,0 7 5-16,-4 2-4 16,0 5-2-16,0 3 1 15,-3 4-1-15,1 6-68 16,-2 4-88-16,-17 30-55 0,4-8-149 15,-4-5-331-15</inkml:trace>
  <inkml:trace contextRef="#ctx0" brushRef="#br0" timeOffset="27712.5179">9226 11699 25 0,'0'0'34'0,"0"0"8"16,0 0 12-16,0 0-4 16,-105-34-23-16,74 23-5 15,-8 0 57-15,-1 0-60 16,-3 1-7-16,-6 1-12 15,-6 5-28-15,5 0-32 16,-5 3-93-16</inkml:trace>
  <inkml:trace contextRef="#ctx0" brushRef="#br0" timeOffset="27780.9962">8541 11598 3 0,'0'0'62'0,"0"0"-36"16,0 0-18-16,0 0-8 0,-82-18-12 15</inkml:trace>
  <inkml:trace contextRef="#ctx0" brushRef="#br0" timeOffset="28059.8417">8373 11589 3 0,'0'0'108'16,"0"0"-10"-16,0 0 18 15,0 0-5-15,0 0-3 16,0 0 5-16,0 0 2 16,-23 1-2-16,19-1-15 15,2 0-4-15,-1 0-17 16,2 0-22-16,-1 0-13 15,1 0-12-15,-1 0 0 16,0 0-6-16,0 0-14 0,-3 0-3 16,1 2-6-1,1 1-1-15,0-2 0 0,-1 1 0 16,4-2-1-16,0 0-1 16,0 0-4-16,0 3-7 15,0 1-48-15,0 3-56 16,7-1-160-16,-6 1-487 0</inkml:trace>
  <inkml:trace contextRef="#ctx0" brushRef="#br0" timeOffset="29364.801">8325 12913 157 0,'0'0'161'0,"0"0"-86"15,0 0 34-15,0 0-12 16,0 0-38-16,0 0 38 16,0 0-18-16,-35-19 9 15,31 19-18-15,0 0-14 16,-2 3-34-16,-2 10-9 16,0 2 0-16,-2 2 0 15,3 5 7-15,-1 1 10 16,1 2 7-16,-2 2-6 0,7 1-10 15,1 1-10 1,1 1 1-16,0-1-3 16,0 3 1-16,6-2 7 15,5-3 5-15,2 2-15 16,1-2 3-16,-1-1 2 0,3-2-5 16,-2 1 0-16,3-1-6 15,0-1 7-15,-1 0-7 16,2-2 8-16,0 1-8 15,-4-2 0-15,5-3 8 16,-4-3-8-16,1 1 0 16,2-4 9-16,0-1-4 15,1-2 10-15,2-1-15 16,3-1 17-16,1-2-10 16,1-4 1-16,-1 0 4 0,0 0 13 15,-5-12 16 1,4 2-2-16,-4-3-24 0,-4-1 0 15,-2 0-3-15,-3-3 10 16,-4-3 0-16,-1-3-2 16,0-2-4-16,-3-4 5 15,-3 2-3-15,0-5-3 16,0 2-7-16,0 0 3 16,0-1 1-16,-3 1-3 15,-6 0 6-15,0 1 3 16,0 0-3-16,-4 3 5 15,1-2-8-15,-4 0-3 16,0 1-4-16,0 0 4 16,0 0-4-16,0 0 0 15,-1 1 3-15,-1 4 0 0,3 1-3 16,-1 4 4-16,0 0-1 16,2 2 4-16,0 2-12 15,1 0 11-15,0 1-6 16,-4 2-4-16,4 1 6 15,-4 1-1-15,4 1-5 16,0 4 4-16,1 3-5 16,-2 0 6-16,1 0-7 15,-2 3 0-15,-3 9 0 16,0 2-1-16,0 3 0 16,-3-1 1-16,3 0 0 15,1-2 0-15,6-4 0 16,1-4 1-16,5-3 0 0,2-2-1 15,3 1 1-15,0-2-1 16,0 2-12-16,0 1-49 16,0 11-121-16,3 1-151 15,-3 1-364-15</inkml:trace>
  <inkml:trace contextRef="#ctx0" brushRef="#br0" timeOffset="32360.3022">9894 11757 107 0,'0'0'95'15,"0"0"-10"-15,0 0 45 0,0 0 10 16,0 0-22 0,0 0-5-16,-39-21 11 0,38 20-10 15,1 1-20-15,0 0-31 16,0 0-30-16,0 0-26 16,0 11-7-16,0 7 2 15,0 10 12-15,1 10 16 16,5 7 17-16,4 6 6 15,-2 4 4-15,4 3-5 16,3-3-14-16,-2-1-6 16,4-4-6-16,-2-1 0 15,1-3-4-15,1-6 2 16,-1-1 2-16,0-2-13 16,1-3-12-16,-2-2 7 15,-3-6-7-15,-3-4 0 0,2-7 6 16,-5-3-1-16,-2-5 2 15,0-4-8-15,-3-1-7 16,1-2 7-16,-1 0 13 16,-1 0 2-16,3 0-5 15,3-3 2-15,5-6-3 16,4-1-8-16,4-2-1 16,5 0 1-16,0 0 6 15,6 0-7-15,5 2 1 16,1 0-1-16,0-1 0 15,3 1-1-15,2 0 1 16,1 3 0-16,6 2 0 16,0 2 0-16,4 3-1 0,1 0-9 15,-1 0 10 1,3 3 0-16,-5 4 0 0,-3-2-1 16,-3 0 1-16,-2-1 0 15,-3-3 0-15,1-1-1 16,-1 0 1-16,1 0 1 15,2 0-1-15,0-7 0 16,4-1-1-16,2-3 2 16,4 0-1-16,1 5 0 15,2 0 1-15,-2 1 0 16,-1 5-1-16,-1-2-1 16,-5-2 1-16,-1-1 0 15,-3-1 0-15,-2-1 18 16,-2 0-17-16,-5-1 10 0,-2 3-3 15,-2-1-8-15,-2 0 2 16,0 2-2-16,0 0 12 16,3 0-12-16,-4 0 7 15,1-1-5-15,-2 1 6 16,-2 0 1-16,-2 0-7 16,-2-1 6-16,-1 2-2 15,-3-1-4-15,0 4-1 16,-3-3 0-16,-3 3 1 15,1-2-1-15,-2 2 1 16,-2-2-1-16,-2 2 0 16,-1-1 1-16,0 1-1 15,0-2 5-15,1 1-5 0,-3-2 8 16,1 0-2-16,-2 0 12 16,0-4 11-16,0-1-4 15,0-6 8-15,0 0-7 16,-8-5-2-16,-7-5 3 15,-3-4-1-15,-5-8-15 16,-6-5-5-16,-1-5-1 16,-6-9-6-16,0-3 0 15,-1 1 0-15,1 2 0 16,3 2-1-16,3 6 1 16,7 4-1-16,0 5 1 15,6 6-1-15,0 2 1 16,3 5 1-16,1 0-1 0,-1 5 0 15,0 2 1 1,-1 0-1-16,-2 4-8 0,2 2 8 16,-1 3 1-16,-2 1 0 15,-1 3-1-15,-4 2 1 16,1 3 0-16,-7 0 5 16,-2 0-5-16,-6 0-1 15,-3 8 6-15,-4 3 2 16,-3-1-8-16,-2 1 2 15,1 0-2-15,-1 0 1 16,2-1 5-16,0 1-6 16,-1-1 0-16,2 0 1 15,-3 2 1-15,1-1-1 16,-4 0 0-16,-2 0 0 16,-4 2 1-16,-1 1-1 0,-7-2 0 15,7 2 0-15,-3 1 0 16,6-1-1-16,-2-1 1 15,2 1 0-15,2-3 0 16,0 0 0-16,1-3 1 16,3-1-1-16,4-1 6 15,6-4-6-15,5 3 7 16,6-3-8-16,8 0 11 16,4 0 0-16,4-2 1 15,5 2 0-15,2-2 7 16,3 0-5-16,1 0 2 15,2 0-1-15,0 0-14 0,0 0 7 16,0 0-7 0,0 0 0-16,0 0 6 0,0 0-6 15,0 0 5 1,0 0 3-16,0 0 2 0,0 0-1 16,0 0 0-16,0 0 2 15,0 0-1-15,0 0-3 16,0 0 1-16,0 0-7 15,0 0-1-15,0 0-1 16,0 0-1-16,0 3-42 16,0 8-152-16,0 0-200 15,-6-4-1002-15</inkml:trace>
  <inkml:trace contextRef="#ctx0" brushRef="#br0" timeOffset="33975.9979">9403 12714 474 0,'0'0'102'0,"0"0"-25"16,0 0 24-16,0 0-12 16,0 0 18-16,0 0-19 0,-43-12 40 15,35 11-63 1,0 0-17-16,0 1-19 0,-1 0 11 15,0 0-11-15,0 0 0 16,0 0-4-16,-2 7-3 16,0 2-5-16,-1 4-4 15,0 1 3-15,0 2 0 16,0 2-3-16,0 2 2 16,2 1 1-16,0-2 3 15,2 1 4-15,0-1-6 16,2 1-5-16,2 0-2 15,1 3-4-15,0-1-5 16,3 3 1-16,0 3 7 0,0 1 1 16,0 0 2-1,7 3-2-15,-1-3-4 0,0 0 4 16,-1 0 5-16,3-2-6 16,0-1 4-16,1-2-4 15,2 1 7-15,2-2-5 16,1 0 1-16,0 0-3 15,0-2-2-15,4-2 0 16,-3 1-1-16,3-3-5 16,-4 0 1-16,1-3 4 15,-1 0-4-15,2-2 9 16,-2-3-10-16,0-2 11 16,0-2-6-16,1 0 1 15,1-5 6-15,4 0 0 0,0 0 6 16,3-4 5-16,1-6 1 15,0-4 4-15,-1-1-4 16,-3-2-5-16,-1 0-7 16,-1-3-2-16,-3 0 5 15,-3-2 0-15,1-3 3 16,-3 0-7-16,-1-1 7 16,-2-1 2-16,-3 1-11 15,-1-2 8-15,-3 1-3 16,0-1 1-16,0 0 3 15,-7 0-9-15,-6-3 2 16,0 4-1-16,-4-1 3 16,-3-1-3-16,-4 0-4 0,-2 2-1 15,2 1 0 1,-3 2-4-16,2 5 0 0,0-1-1 16,3 4 5-1,1 1-4-15,3 2-1 0,1 1 1 16,1 2 5-16,0 0-1 15,4 3-5-15,0 0 0 16,2 1 0-16,1 2 1 16,-1 2-2-16,2 1 1 15,-1 1-1-15,3 0-1 16,-4 0 0-16,1 0 1 16,0 3-1-16,-3 5-5 15,6 1 6-15,-2-1-1 16,1 2 1-16,0 0-1 15,0 1 0-15,2 3-36 0,-2 3-45 16,-7 25-69-16,0-1-75 16,-4 0-316-16</inkml:trace>
  <inkml:trace contextRef="#ctx0" brushRef="#br0" timeOffset="43892.387">12382 13145 1382 0,'0'0'273'0,"0"0"-180"0,0 0-40 15,0 0-42-15,0 0-9 16,0 0 55-16,10 0-15 15,17 0-20-15,7 0-21 16,7-5-1-16,-2 0-21 16,-2 2-30-16,-5 0-42 15,-7 3-85-15,-6 0-56 16,-13 8-34-16,-5 7-115 16,-1 2-109-16</inkml:trace>
  <inkml:trace contextRef="#ctx0" brushRef="#br0" timeOffset="44060.1051">12398 13392 757 0,'0'0'232'0,"0"0"-112"16,0 0-14-1,0 0-22-15,0 0 38 0,0 0-5 16,91-1-50 0,-43-15-52-16,4-4-15 0,2-5-51 15,-4-1-74-15,12-14-40 16,-17 8-60-16,-8 2-72 0</inkml:trace>
  <inkml:trace contextRef="#ctx0" brushRef="#br0" timeOffset="44303.1771">12662 12847 224 0,'0'0'1240'0,"0"0"-1049"16,0 0-165-16,0 0-26 16,105 17 0-16,-58 3 28 15,-1 7 8-15,-6 7-7 16,-10 8-7-16,-13 19 18 16,-18 28-40-16,-59 34-13 15,-40 17-44-15,3-26-141 16,-3-21-519-16</inkml:trace>
  <inkml:trace contextRef="#ctx0" brushRef="#br0" timeOffset="48450.5043">9348 13490 179 0,'0'0'58'16,"0"0"20"-16,0 0-6 15,0 0-32-15,0 0 2 16,0 0 1-16,0 0-1 16,-11-4-17-16,11 4 2 15,0 0 3-15,0 0 5 16,0-2-5-16,0 2-5 16,0 0-11-16,0 0-6 15,0 0-8-15,0 2 2 0,0 8 26 16,2 2 2-16,5 2-4 15,4 5-13-15,-1 2-6 16,1 1 5 0,2 3-3-16,1 0-2 0,0 1-1 15,-1 1-5 1,0-3 2-16,-1 0-2 0,-3-2 1 16,1-3-2-16,-4-2 1 15,2-2-1-15,-2 2 1 16,1-5-1-16,-2 0-1 15,2-3 1-15,-1-1 0 16,2 0 0-16,0-2-15 16,3-3-12-16,3-3 27 15,5 0 9-15,4 0-1 16,4 0-3-16,6-3-4 0,0-5 5 16,7 2 0-16,5-2-5 15,1 1-1-15,8 0 0 16,3 2 0-16,4 3 6 15,3 2-6-15,2 0 0 16,4 0 0-16,-3 2 0 16,-3 8 0-16,-1-1 0 15,-6-1-1-15,-3-2 1 16,-6-2 0-16,-5-2 0 16,-5-2 0-16,-7 0-1 15,-6-12 1-15,-4-2 13 16,-1-2-5-16,-3-3 3 0,-1-2 4 15,-2-4-4-15,-2 0-1 16,0-3-4-16,3 3-3 16,-4 2-3-16,0 1 2 15,0 5-1-15,-3 1 5 16,-4 2-5-16,1 3 6 16,-3-1 5-16,-2 0 11 15,0-3-3-15,0 1-8 16,0-1-11-16,-4 1 9 15,-2-1-9-15,2 3 7 16,-1 4 10-16,3 4 16 16,1 1 3-16,1 1-11 15,0 2-11-15,0 0-9 16,0 0-4-16,0 0-1 16,0 0-1-16,0 0-10 0,0 0 0 15,8 6 10-15,4 5 0 16,2 2 6-16,1 1 3 15,2 3-2-15,3-3 2 16,-1 3 4-16,0 0-4 16,1 0 1-16,2 2-4 15,1-2 7-15,4 0-3 16,3-1-4-16,3 2 7 16,4 1 0-16,6-1-3 15,1-2-9-15,5 0 12 16,2-7 7-16,4-2 22 15,5-3-13-15,0-4-3 16,-1 0-7-16,-2 0 3 16,-4-9 20-16,-5-1-10 15,-3-2-4-15,-3 4-16 16,-8-3-2-16,-4 2 6 0,-3-4 0 16,-2-1 16-16,-1-1-3 15,-3-2-6-15,1 0-11 16,0-2-2-16,-3 0-8 15,-2-1 9-15,-1 1-2 16,-4-3 0-16,-1 2 0 16,-2-1-3-16,-2 2 7 15,-2-3 1-15,-2 0-3 16,-2-2-3-16,-1-1 1 16,0-4-7-16,0 1 4 0,-4-1-6 15,-4 0 0 1,1 1-16-16,-1 2-41 0,1-3-67 15,1 7-181-15,0 5-675 16</inkml:trace>
  <inkml:trace contextRef="#ctx0" brushRef="#br0" timeOffset="49665.2123">13999 14037 139 0,'0'0'190'15,"0"0"-154"-15,0 0-26 16,0 0 65-16,-81-77 45 16,72 65 4-16,2 3-7 15,1 0-23-15,0-2 6 16,-3-2-15-16,-4-2 28 16,-3-2-13-16,-4-3-9 0,-8-1-11 15,-5-4-22-15,-8 0-22 16,-6 1 2-16,-3-2-19 15,-5 9-3-15,0 5 2 16,1 5 4-16,1 7-11 16,2 0-5-16,-2 12-5 15,0 9 0-15,-1 13 5 16,3 7-5-16,2 10 0 16,-5 20 17-16,-1 16-4 15,-3 16 5-15,1 1 2 16,10-7-1-16,8-12-4 15,14-20 6-15,8-11 3 16,7-13 4-16,7 0 1 0,3 9-5 16,0 7-9-16,13 6-7 15,11-1 7-15,12-4-7 16,9-5 5-16,10-5 2 16,7-6-6-16,22-9 6 15,22-12 1-15,24-12 9 16,8-9 12-16,-5-17 5 15,-15-18 9-15,-15-12-12 16,-19-2-2-16,2-17 2 16,-10-5-3-16,-13-4-9 15,-5-11-7-15,-24 2-3 16,-19-3-6-16,-13-7-2 16,-2-6 1-16,-23-5-1 15,-8 0-1-15,-5 1-9 16,0 5 1-16,5 19 6 0,4 21-5 15,5 23 8 1,-2 8 4-16,-6 1-2 0,-10 5-4 16,-9 1-6-16,-22 15-2 15,-33 10 0-15,-47 49-1 16,-37 34-14-16,-28 35-12 16,-18 34-25-16,-1 25-56 15,53-34-127-15,25-8-352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53:59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17103 3182 1340 0,'0'0'219'16,"0"0"-91"-16,0 0-78 15,0 0-18-15,0 0 22 16,20 102 12-16,-1-53-25 15,4 2-25-15,3-1-7 16,-1-1-9-16,-4-6-7 16,-2-6-98-16,-8-11-170 15,-11-20-74-15,0-6-23 16,-3-7-337-16</inkml:trace>
  <inkml:trace contextRef="#ctx0" brushRef="#br0" timeOffset="181.1226">17025 3160 481 0,'-36'-86'190'16,"5"9"45"-16,20 33-32 15,11 12-27-15,0-4 3 16,14 3-88-16,14-1-38 16,9 9-17-16,8 8-8 15,0 10 5-15,-3 7-17 16,-2 3-15-16,-7 23 5 16,-9 6-5-16,-12 9-1 15,-7 5-36-15,-12 24-62 16,-12-10-150-16,-5-9-236 0</inkml:trace>
  <inkml:trace contextRef="#ctx0" brushRef="#br0" timeOffset="562.3139">17371 3030 1003 0,'0'0'138'0,"0"0"-59"15,0 0 27-15,0 0 51 16,88 18-45-16,-58 4-37 16,3 4-31-16,-2 6-21 15,-1 0-15-15,-5 4-7 0,-8-1-1 16,-7-3-7 0,-6-4-19-16,-4-9 5 0,0-8 21 15,0-11 10-15,-4-2 58 16,-3-23 32-16,1-6 13 15,3-10-50-15,3-1-23 16,6 3-12-16,15 4 1 16,3 8-14-16,6 8-9 15,0 9-6-15,2 7 8 16,-2 3-8-16,-3 3 0 16,-3 16 0-16,-5 5-6 15,-7 3-27-15,-7-1-96 16,-7 1-65-16,-13-7-147 15,-9-11-239-15</inkml:trace>
  <inkml:trace contextRef="#ctx0" brushRef="#br0" timeOffset="701.8729">17659 2830 922 0,'0'0'209'0,"0"0"0"16,-10-78-65-16,10 53-24 15,0 8-32-15,0 9-64 16,16 7-24-16,29 6-38 15,0 13-194-15,-2 4-289 0</inkml:trace>
  <inkml:trace contextRef="#ctx0" brushRef="#br0" timeOffset="1209.1676">18041 2926 1098 0,'0'0'301'0,"0"0"-210"16,0 0-48-16,0 0-43 16,0 0 9-16,0 0 13 15,36 99 2-15,-9-71-11 16,-4 0-11-16,-1 0 4 16,-8-7-6-16,-3-6 0 15,-7-8-15-15,-4-7 15 16,0-3 15-16,0-19-5 15,-10-12 13-15,-2-7 22 16,0-8 8-16,6-4-27 0,6 3 11 16,0 6-2-1,11 7-16-15,11 12-12 0,3 10-7 16,3 8 0-16,0 7-1 16,-1 4-8-16,-2 16 2 15,-5 6 7-15,-3 7-6 16,-8 3-33-16,-8-1-5 15,-1-5 9-15,0-6 17 16,0-12 18-16,-4-7 8 16,1-5 74-16,-2-12 0 15,4-14 31-15,1-11-51 16,0-5-41-16,6-3-13 16,12 6-8-16,6 9-1 15,2 14-9-15,4 12 1 0,2 4-3 16,0 18-17-16,6 11-88 15,18 14-53-15,-8-8-134 16,-6-8-358-16</inkml:trace>
  <inkml:trace contextRef="#ctx0" brushRef="#br0" timeOffset="1772.8625">18764 2620 1224 0,'0'0'137'0,"0"0"-77"16,-104 31-30-16,67-5 49 16,13 6-2-16,8 6-31 0,14 4-24 15,2 2-21-15,12-3 5 16,13-6-6-16,5-10-5 16,5-11-62-16,5-11-19 15,-3-3 18-15,-1-20 40 16,-8-13-24-16,-8-8 52 15,-10-6 1-15,-6 0 7 16,-4-2 24-16,-1 9 57 16,-12 6 7-16,2 11-4 15,2 7 0-15,0 8 13 16,5 7-11-16,2 1-46 16,2 9-48-16,0 13-1 15,3 6-6-15,13 1 7 16,4 3 0-16,6-4-2 15,4-6-5-15,2-10 5 16,-1-9-5-16,-1-3 7 16,-5-14 8-16,-4-16 10 0,-9-9 1 15,-9-7-7-15,-3-7 0 16,-13-17-3-16,-14 3 0 16,-7-2-9-16,-8 6 6 15,6 13 4-15,-1 1 74 16,4 18 6-16,9 9 17 15,9 12-39-15,5 10-19 16,10 0-49-16,0 23-13 0,22 17 2 16,23 21 10-16,20 23 1 15,23 17 0-15,12 7-15 16,-7-21-150-16,-28-28-307 16,-25-34-1254-16</inkml:trace>
  <inkml:trace contextRef="#ctx0" brushRef="#br0" timeOffset="3806.9091">18555 3807 1400 0,'0'0'129'0,"0"0"-47"0,0 0-4 15,-83-7 41 1,63 32-52-16,6 13-26 0,5 12-7 16,6 8 16-16,3-1-17 15,16-3-23-15,16-9-3 16,9-12-7-16,10-8-11 16,6-14-65-16,5-11-30 15,-2-7-108-15,6-48-158 16,-17 2 22-16,-13-5-354 0</inkml:trace>
  <inkml:trace contextRef="#ctx0" brushRef="#br0" timeOffset="3996.8746">18836 3540 806 0,'0'0'273'0,"0"0"-5"0,-44-98 30 16,33 76-55-16,3 11-59 16,7 8-57-16,1 3-70 15,0 14-51-15,15 15 0 16,9 10 12-16,6 10 0 15,2 6-11-15,1 2-7 16,-1 1-1-16,-1-2 0 16,-1-8-109-16,8-13-84 15,-7-15-119-15,-6-17-333 0</inkml:trace>
  <inkml:trace contextRef="#ctx0" brushRef="#br0" timeOffset="5039.2706">19148 3492 962 0,'0'0'293'0,"0"0"31"0,0 0-72 16,0 0-79-16,0 0-69 16,0 0-42-16,0 0-38 15,-27 50-17-15,27-14-1 16,0 7-5-16,0 2 5 16,12-1-5-16,0-4-1 15,1-7-1-15,-1-11 0 16,-1-10-29-16,-3-9-23 15,-2-3 7-15,-3-15 42 16,0-14 4-16,0-6 1 16,-2-5 0-16,3 3 1 15,-1 7 5-15,3 5-6 16,-2 11 0-16,2 4 9 0,1 6-10 16,3 4-8-16,5 0 6 15,5 4 1-15,5 9 0 16,10 3 0-16,1-2 0 15,4-4 0-15,-1-3-40 16,-2-7-78-16,-4-7-65 16,-10-16-64-16,-7-8 55 15,-13-7 76-15,-3-1 100 16,-10-1 17-16,-11 0 63 16,-5 4 81-16,4 6 4 15,4 10 2-15,3 4-17 16,8 12-47-16,4 4-45 0,3 0-41 15,1 6-16-15,17 12 14 16,3 4 1-16,4 5 1 16,2-1-1-16,-3 1 0 15,-3 1-9-15,-6-1-5 16,-6 1 8-16,-6 1-2 16,-3-3-1-16,-2 1-1 15,-13-5 10-15,-1-6-2 16,2-7 3-16,4-8 1 15,4-1-1-15,6-18-3 16,0-12-49-16,16-11 3 16,9-8 9-16,7-7 16 15,-2-2 5-15,-3 0 18 0,-6 4 1 16,-7 7 2-16,-6 12 11 16,-8 9 41-16,0 9 23 15,0 11 18-15,-8 6-8 16,-3 0-25-16,-2 15-39 15,3 10-23-15,0 4-1 16,8 3 1-16,2-2-1 16,0-3-11-16,18-6-19 15,3-5-17-15,2-5 16 16,2-2 13-16,0-5 5 16,-4 1 4-16,-3 0 3 15,-3 0 6-15,-9 5-5 16,-6 1 0-16,0 6 6 0,-3 5 16 15,-12-1-2 1,1-1-2-16,1-3-2 0,7-7-9 16,3-3 0-16,3-7-1 15,0-3-15-15,15-18-22 16,8-11 31-16,5-13 6 16,0-7-19-16,-1 2 1 15,-5 4 9-15,-8 9 9 16,-2 13 0-16,-6 10 6 15,-2 9 19-15,-1 5-9 16,3 8-15-16,4 13-1 16,2 8 22-16,6 2 2 15,-1 5-10-15,1-2-12 16,-2-2-2-16,-1-6-18 16,-3-9-88-16,-6-17-161 15,0-5-121-15,-6-15-735 0</inkml:trace>
  <inkml:trace contextRef="#ctx0" brushRef="#br0" timeOffset="5171.0364">19864 2946 808 0,'0'0'112'16,"0"0"-104"-16,0 0-8 16,0 0-1-16,0 0-17 15,85 39-86-15,-47-27-275 0</inkml:trace>
  <inkml:trace contextRef="#ctx0" brushRef="#br0" timeOffset="5570.5205">20226 2871 914 0,'0'0'201'0,"0"0"16"0,0 0-133 15,0 0-38-15,0 0 76 16,24 89-2-16,-6-40-28 15,1 5-31-15,1 4-30 16,4 3-10-16,2-5-11 16,3-3-9-16,-2-11 0 15,-1-11-1-15,-6-8-15 16,-5-14-26-16,-9-9-38 16,-6 0 32-16,0-16 29 15,-14-12-17-15,-12-3-4 0,-1-4 22 16,-3 4 10-1,3 3 7-15,6 3 20 0,9 6 30 16,8 1-4-16,4 1-15 16,13 1-28-16,15 5 2 15,14 6-4-15,3 5-1 16,5 0 1-16,-2 18-1 16,-5 7-1-16,-11 7 1 15,-11 1-1-15,-11 2-69 16,-10 5-144-16,-18-11-143 15,-5-10-445-15</inkml:trace>
  <inkml:trace contextRef="#ctx0" brushRef="#br0" timeOffset="5715.2182">20337 2785 618 0,'0'0'82'0,"0"0"-57"16,0 0-25-16,0 0-3 15,101 74 2-15,-55-33-70 16,-3-3-282-16</inkml:trace>
  <inkml:trace contextRef="#ctx0" brushRef="#br0" timeOffset="6459.8281">20793 2868 1185 0,'0'0'296'0,"0"0"-29"15,0 0-127 1,0 0-15-16,0 0-65 0,0 0-30 16,-88 95 4-16,78-54-17 15,8 3-10-15,2-1-7 16,8 1-1-16,17-4 1 16,5-10-40-16,10-14-76 15,6-16 1-15,9-7-16 16,5-28-38-16,0-14-188 15,-7-7-166-15,-12-1 112 16,-16-1 350-16,-15 4 61 16,-10 5 368-16,0 9 18 15,-10 10-27-15,-6 11-70 0,1 11-101 16,-3 6-33-16,3 2-57 16,-2 17-67-16,1 11-25 15,1 8-5-15,3 3 0 16,5 1-1-16,7-1 0 15,0-3-1-15,7-8 0 16,10-6-8-16,5-9-7 16,2-9-39-16,1-4 7 15,-1-9 14-15,-3-13-20 16,-5-3 6-16,-7-5 17 16,-6 2 30-16,-3 0 0 0,0 6 1 15,0 4 31 1,-1 4 7-16,-4 7 5 0,1 4 5 15,4 3-20-15,0 2-28 16,0 12-22-16,4 6 20 16,10 5 1-16,7 0-6 15,4 0 7-15,2-4 0 16,7-5-1-16,2-5-8 16,1-9-13-16,-1-2-8 15,-6-11-24-15,-6-12-12 16,-11-9 41-16,-13-8 25 15,0-9 11-15,-24-8 40 16,-7-2 36-16,-4 3 11 16,3 10 24-16,6 15-1 15,9 13-9-15,9 14-45 16,7 4-67-16,1 14 0 16,7 18-15-16,17 8 9 0,9 7 5 15,4 8-11-15,1-4-54 16,0-3-66-16,-7-9-72 15,-5-7-52-15,-10-14-272 16,-8-12-474-16</inkml:trace>
  <inkml:trace contextRef="#ctx0" brushRef="#br0" timeOffset="6625.398">21243 2740 1106 0,'0'0'216'0,"0"0"-216"0,0 0-2 16,0 0-9-16,0 0 10 16,114-46-5-16,-42 7-100 15,-11 7-159-15,-8-4-468 0</inkml:trace>
  <inkml:trace contextRef="#ctx0" brushRef="#br0" timeOffset="6930.7608">21622 2313 1145 0,'0'0'150'16,"0"0"-75"-16,0 0-68 0,0 0-7 15,0 0 0 1,0 0 1-16,0 0 27 0,38 83 1 16,-25-65-6-16,2-2-16 15,-5-5-1-15,-2-4-5 16,-1-4 1-16,-5-3 94 15,1-4 85-15,-3-15-61 16,0-3-23-16,0-4 1 16,0-1-6-16,1 6-9 15,5 5-37-15,3 5-29 16,11 6-17-16,5 5-7 16,11 0-4-16,4 5 9 15,5 12-5-15,4 27-61 16,-13-4-185-16,-15-3-387 0</inkml:trace>
  <inkml:trace contextRef="#ctx0" brushRef="#br0" timeOffset="36064.1509">18278 5717 78 0,'0'0'94'0,"0"0"-36"16,0 0 27-16,0 0 3 16,0 0 13-16,-30 2 11 15,29-2-9-15,1 0-20 0,0 0-9 16,0 0-15 0,0 2-2-16,15-2 8 0,15 3 71 15,28-3-13-15,33 0 4 16,37-7-28-16,18-1-14 15,3 1-21-15,-10 7-4 16,-14 0-8-16,-8 10-24 16,-10 4 0-16,-24 1 1 15,-21-4-3-15,-22-3 1 16,-6-1-11-16,4 0-1 16,2 1-4-16,-2-2-10 15,-6-2-1-15,-8 0-1 16,-18-4-108-16,-6-2-233 15,-5-13-855-15</inkml:trace>
  <inkml:trace contextRef="#ctx0" brushRef="#br0" timeOffset="37195.2988">8082 7168 565 0,'0'0'53'0,"0"0"-20"15,0 0 8-15,0 0-5 0,0 0 6 16,0 0 39-16,-5 0 1 16,5-2-43-16,5-1-4 15,14-3 1-15,5 1 1 16,10-3 18-16,12 1 6 16,22-3 3-16,27-2-3 15,30 0 4-15,20-3-6 16,4 1 18-16,2-3-14 15,-7 5-14-15,7-5 7 16,1 0-5-16,-5 2-19 16,-12 0-9-16,-20 1 4 15,-29 3-5-15,-26 2-2 16,-20 1-4-16,-8 5-3 16,1-4-2-16,-1 3-3 15,-2-1-2-15,-6 1-6 0,-10 2-1 16,-14 9-47-16,-5 13-203 15,-22 4-403-15</inkml:trace>
  <inkml:trace contextRef="#ctx0" brushRef="#br0" timeOffset="41214.8345">20614 8686 522 0,'0'0'115'16,"0"0"8"-16,0 0 36 15,0 0 6-15,0 0-13 16,0 0-22-16,-16-8-4 16,14 8-44-16,2 0-39 15,0 5-27-15,0 19-15 0,5 10 11 16,12 14 33-16,3 11 6 16,2 8-12-16,5 13-2 15,3 10-11-15,1 13 2 16,1-1-8-16,-6-10 4 15,-5-19-12-15,-6-22 1 16,-3-13-6-16,3-1-6 16,-1 6 8-16,3 6-8 15,1 6 5-15,-4-6-5 16,-1-2-1-16,0-5 1 16,-3-3-1-16,0-5 1 15,-4-3 0-15,-2-4 0 0,-1-5-1 16,0-7 1-16,-3-4-1 15,2-3 1-15,-2-4-1 16,0-1 0-16,1-3 0 16,-1 2 0-16,0-2 0 15,0 0 0-15,0 0 0 16,2 0 0-16,1 0-1 16,1 2-7-16,8 1 7 15,6-3-8-15,12 0 9 16,16 0 10-16,24-16 15 15,39-15-7-15,42-16-8 16,25-4 1-16,4-3-10 16,-8 5 0-16,-25 7 7 15,-15 5-7-15,-14 7 12 16,-30 5-11-16,-25 8 11 0,-22 5-1 16,-11 2 1-16,-5 0 0 15,-1 1-7-15,-3 0-4 16,-11 3-1-16,-3 1 8 15,-5 2-9-15,-4-6-41 16,-12 2-126-16,-10 0-388 0</inkml:trace>
  <inkml:trace contextRef="#ctx0" brushRef="#br0" timeOffset="42162.4742">21182 9733 28 0,'0'0'527'0,"0"0"-386"16,0 0-47-16,0 0 6 15,0 0 18-15,0 0-27 16,109-109-7-16,-43 50 13 15,25-25-10-15,30-25-4 16,13-9-19-16,-2 2-11 16,-5 3 0-16,-13 10-4 15,-5-3-9-15,1 0-7 16,-5 9-2-16,-7 8-3 16,-11 6 5-16,-18 14-3 15,-15 12 0-15,-15 14 11 16,-5 4-5-16,7-3-3 15,3-3-2-15,0-1 0 16,-3 4-15-16,-8 10 0 0,-7 6-4 16,-7 9-3-1,-9 6-8-15,-2 6 1 0,-7 3-1 16,-1 2-1-16,0 0-42 16,-16 21-98-16,-6 1-96 15,-3 1-397-15</inkml:trace>
  <inkml:trace contextRef="#ctx0" brushRef="#br0" timeOffset="45653.3848">22823 7728 590 0,'0'0'192'15,"0"0"-9"-15,0 0 11 16,0 0 71-16,0 0-40 16,0 0-68-16,-49-57-48 0,45 57-10 15,3 0-31 1,1 7-38-16,0 14-20 0,0 12 5 15,0 9 22-15,8 8 1 16,4 1-7-16,4-1-19 16,1-3-12-16,0-8-1 15,0-5 1-15,-3-6-47 16,-3-6-124-16,-11-6-106 16,0-5-226-16,-4-7-93 0</inkml:trace>
  <inkml:trace contextRef="#ctx0" brushRef="#br0" timeOffset="45863.2931">22611 7933 546 0,'0'0'389'0,"0"0"-146"16,0 0-88 0,0 0-58-16,0 0 5 0,0 0 69 15,0 0-49-15,82 70-58 16,-46-48-8-16,2-4-28 15,3-4-17-15,-2-4-11 16,-2-4-12-16,-2-6-73 16,3-10-87-16,-10-10-198 15,-8-3-231-15</inkml:trace>
  <inkml:trace contextRef="#ctx0" brushRef="#br0" timeOffset="46053.6105">22985 7722 861 0,'0'0'312'0,"0"0"-44"16,0 0-115-16,0 0-22 15,0 0-6-15,-23 91-23 16,23-54-39-16,0 0-31 16,0 1-18-16,0-1-14 15,0 12-39-15,0-11-213 16,-2-9-598-16</inkml:trace>
  <inkml:trace contextRef="#ctx0" brushRef="#br0" timeOffset="58823.0319">19979 14984 1341 0,'0'0'0'0,"0"0"-13"15,0 0-277-15,0 0 146 16,-91 53 144-16,76-41 13 15,4-4-13-15,1-7-252 0</inkml:trace>
  <inkml:trace contextRef="#ctx0" brushRef="#br0" timeOffset="60796.0956">21322 8236 5 0,'0'0'55'16,"0"0"-16"-16,0 0 1 16,0 0-18-16,0 0-15 15,0 0 0-15,-6-17-6 16,4 17 6-16,2 0 2 15,-1 0 7-15,1 0 10 16,0-1-3-16,-1 1 20 16,-2 0 25-16,2-2 19 15,-1 2 1-15,1-1-13 0,-1 0-2 16,-1 0 8-16,2-2 13 16,-4 1 7-16,2 0 10 15,-4 0-8-15,1 2 17 16,-3 0-31-16,-2 0-18 15,-4 3-30-15,0 11-11 16,-1 5 9-16,1 3-8 16,-1 2-11-16,2 3-7 15,0 1-7-15,3-1-5 16,0 0 4-16,1-2-5 16,1-3-11-16,2-3-83 15,-4-5-91-15,4-6-74 16,-2-6-108-16</inkml:trace>
  <inkml:trace contextRef="#ctx0" brushRef="#br0" timeOffset="61030.1976">21015 8176 622 0,'0'0'182'16,"0"0"26"-16,0 0-17 15,0 0-27-15,0 0-70 16,0 0-12-16,0 0 1 0,106 25-16 16,-74-5-25-1,2 2-19-15,0 2-8 0,-1 0-14 16,-4 0-1-16,7 8-57 16,-9-6-169-16,-6-6-184 0</inkml:trace>
  <inkml:trace contextRef="#ctx0" brushRef="#br0" timeOffset="62481.5918">22026 8306 696 0,'0'0'249'16,"0"0"-26"-16,0 0 26 0,0 0-60 15,0 0-103-15,0 0-51 16,0 0 27-16,-37 104 6 16,31-69-19-16,-1-2-14 15,5-5-16-15,-1-1-9 16,2-4-8-16,-4-3-1 15,2-3-1-15,-1-1-34 16,-2-5-72-16,-10-9-88 16,5-2-179-16,-5 0-289 0</inkml:trace>
  <inkml:trace contextRef="#ctx0" brushRef="#br0" timeOffset="62700.5193">21763 8378 897 0,'0'0'243'0,"0"0"-92"15,0 0-8-15,0 0 20 16,85 17-30-16,-48-4-44 16,4 1-42-16,-2 3-24 15,-4-3-13-15,-2 1-9 16,-4-1-1-16,0 7-111 15,-9-4-260-15,-10-3-734 0</inkml:trace>
  <inkml:trace contextRef="#ctx0" brushRef="#br0" timeOffset="68765.8675">21286 8470 398 0,'0'0'127'0,"0"0"-16"16,0 0 29-16,0 0 20 16,0 0-27-16,-7-6-37 15,7 6-27-15,0 0-28 16,15 14-5-16,7 11 45 15,10 10 14-15,4 13-1 16,4 9-21-16,3 5-22 16,2 3 12-16,2 0 1 15,1-5-1-15,-2-5-18 16,-2-8-20-16,-6-8-10 16,-2-10-9-16,-6-4-6 15,-3-5 0-15,-6-4 1 16,-4-4-1-16,-4-2-9 0,-7-4 7 15,0-3-45-15,-3 0-1 16,-3-1-9-16,0 0-9 16,0 0-30-1,0 0 2-15,0-1 12 0,-15-1-81 16,-2 0-118-16,-3 0-456 0</inkml:trace>
  <inkml:trace contextRef="#ctx0" brushRef="#br0" timeOffset="69394.3302">21251 8366 195 0,'0'0'196'0,"0"0"-47"16,0 0-12-16,0 0-6 16,0 0-31-16,0 0-6 15,0 0 4-15,0 78-5 16,0-52-15-16,0 3-3 15,0 0-14-15,0-3-14 16,0-1-14-16,0-1-8 16,0-7-9-16,-3-1-10 15,2-3-4-15,1-6-1 16,0-3 1-16,-2-4 4 0,0 0 10 16,-1-3 14-1,-1-11-14-15,-2-9 12 0,0-3-5 16,3-3-5-16,-1 1-1 15,4 2-4-15,0 4-2 16,0 5-3-16,11 7-8 16,4 6-5-16,5 4-2 15,3 0 7-15,4 12-1 16,8 19-65-16,-6-1-132 16,-7 0-152-16</inkml:trace>
  <inkml:trace contextRef="#ctx0" brushRef="#br0" timeOffset="96598.6099">12732 12210 41 0,'0'0'63'15,"0"0"-34"-15,0 0-10 16,0 0 5-16,0 0 1 0,0 0-5 15,-4-6-7-15,2 6-12 16,2 0-1-16,0 0 0 16,0 0-10-16,0 0-7 15,0 0-5-15,0 0 8 16,0 0 5-16,0 0 9 16,-1 0 0-16,1 0 32 15,0 0 7-15,0 0 3 16,0 0 5-16,0 0 5 15,0 0 6-15,-2 0-5 16,2 0 4-16,0 0-11 16,-1 0-6-16,-2 0 9 15,3 0-7-15,-1 0-4 0,1 0-7 16,0 0 0 0,0 0-7-16,0 0-8 0,0 0-4 15,0 0-4-15,0 0-6 16,0 0-1-16,0 0 5 15,0 0-6-15,0-3 0 16,1 3 0-16,12-3 17 16,3-1-8-16,4 0 8 15,4-1-4-15,6-3 5 16,3 1 9-16,4-5-2 16,8 1-2-16,-1-2-14 15,6 1 8-15,2 2-10 16,3-1-5-16,-1 4 5 15,1 0-6-15,-3 3 0 16,-6 1 0-16,-1 2 0 0,-5 0 1 16,2-1-2-16,1-1 1 15,1 1 0-15,1-3 1 16,2 1-2-16,2 0 1 16,1 0 0-16,0 1 0 15,2 0-1-15,-2 1 0 16,1 1 1-16,-2 0-1 15,-1-1 0-15,1 1 0 16,-3-1 1-16,3 0-1 16,2-3 1-16,0-1-1 0,4-1 0 15,1 0 1 1,0 0-1-16,-2-1 1 0,-2 1 0 16,0 0 0-16,-2 0 0 15,0 6-1-15,-1-2 0 16,0 0 0-16,-3 3 0 15,0-2 0-15,-2 2 0 16,-1-1 0-16,2 1 2 16,-2 0-2-16,5 0 0 15,1 0 0-15,0 0 0 16,5 7-2-16,0 3 2 16,-4 0-1-16,3 0 1 15,0-1 0-15,1 1-1 16,2-1 1-16,-1 1 0 15,0-3 0-15,-2-4 13 0,-4 1-1 16,-2-4 2-16,-7 0 1 16,0 0-1-16,-7 0 1 15,-2-1 3-15,-5-5 3 16,-4 3 6-16,-2-1 4 16,-4 2-7-16,-4-2-8 15,-2 1-4-15,1 3-11 16,-5 0 0-16,0 0-1 15,-1 0 0-15,-1 0-12 16,0 2-76-16,-4 5-44 16,0 0-144-16</inkml:trace>
  <inkml:trace contextRef="#ctx0" brushRef="#br0" timeOffset="98207.0229">10353 13362 32 0,'0'0'95'0,"0"0"-11"16,0 0 18-16,0 0-27 15,0 0-11-15,0 0-7 16,0 0-16-16,-7-4-24 16,7 4-16-16,0 0-1 15,2 0 7-15,11 8 10 16,2-2 3-16,6 2-2 0,2-2 9 15,6-3 8-15,2-3 11 16,5 0-1-16,4 0 5 16,5-3-2-16,6-8-11 15,4 0-9-15,5-1-11 16,1 1 1-16,0 0-10 16,0 2 4-16,2 0-1 15,-1 2-3-15,4-1-1 16,2 2-6-16,1-2 5 15,0 2 4-15,-2-3-9 16,0 2 0-16,-2 0-1 16,0-1 0-16,-1 1 1 0,3 2-1 15,13-3 1 1,-6 1 1-16,6 1-1 0,2 0-1 16,-3-2 8-16,2 2 2 15,-2 0 0-15,-3 1-4 16,-10 2-5-16,13 3 6 15,-5 0-6-15,-4 0 0 16,-7 0 1-16,-5 0-2 16,-7 3 7-16,-4 4-7 15,-8 0 1-15,-4 2-1 16,-9-4 0-16,-3 2 0 16,-7-3 1-16,-1-2 0 15,-6 0 0-15,-4-2-1 16,-1 1 0-16,0-1 0 15,-1 4-23-15,0 2-88 0,-3 1-139 0</inkml:trace>
  <inkml:trace contextRef="#ctx0" brushRef="#br0" timeOffset="101290.5236">17854 15058 933 0,'0'0'146'0,"0"0"-65"16,0 71-69-16,9 23 4 15,17 41 61-15,8 23 8 16,10 10-1-16,8 7 3 16,-5-14-17-16,1 1-4 15,-3-8-25-15,-12-17 4 16,2-9-17-16,-8-10-9 15,-7-29 0-15,-4-19-5 16,-7-24-4-16,1-7 9 16,3 0-11-16,7 4 3 15,3 2-3-15,7-7 1 16,8-4-8-16,10-8 20 0,24-12-5 16,40-14 41-16,51-42 1 15,30-28-9-15,16-23-5 16,-2-6-32-16,-22 3 23 15,-2 6-19-15,-15 7 9 16,-19 10 5-16,-25 14-12 16,-35 15-17-16,-29 16 0 15,-22 9-1-15,-15 7 0 16,-1 1-1-16,-4 3-27 16,-6 0-38-16,-12 7-67 15,-9 1-54-15,-16 0-371 0</inkml:trace>
  <inkml:trace contextRef="#ctx0" brushRef="#br0" timeOffset="101981.8482">18782 16710 687 0,'62'-95'88'16,"30"-29"-42"-16,29-31 77 16,22-13 81-16,0 3 3 15,6-2-60-15,2 0-34 16,-15 14-31-16,-11 15-5 16,-20 15-33-16,-22 14-24 0,-20 14-2 15,-20 19 2-15,-17 17 2 16,-12 20-7-16,-6 12-5 15,-7 2-8-15,-1 4-2 16,-1 3-17-16,-59 18-78 16,0 5-224-16,-14 15-625 0</inkml:trace>
  <inkml:trace contextRef="#ctx0" brushRef="#br0" timeOffset="102437.0005">18317 16137 925 0,'0'0'55'0,"0"0"-55"15,0 0-152-15,0 0 99 16,0 0-2-16,64-81-320 0</inkml:trace>
  <inkml:trace contextRef="#ctx0" brushRef="#br0" timeOffset="102607.6264">18806 15461 1149 0,'0'0'158'0,"0"0"-145"15,0 0-13-15,0 0-6 16,0 0 6-16,57-92-120 16,-24 65-71-16,-1 0-123 0</inkml:trace>
  <inkml:trace contextRef="#ctx0" brushRef="#br0" timeOffset="102752.2265">19410 14945 887 0,'0'0'71'0,"0"0"-71"15,0 0-149-15,70-83-8 0</inkml:trace>
  <inkml:trace contextRef="#ctx0" brushRef="#br0" timeOffset="102890.7693">19931 14554 1096 0,'0'0'137'0,"0"0"-137"16,0 0-56-16,0 0-69 0,0 0-139 0</inkml:trace>
  <inkml:trace contextRef="#ctx0" brushRef="#br0" timeOffset="103509.4653">19456 16729 952 0,'0'0'196'0,"0"0"-144"16,0 0-46-16,0 0 6 0,0 0 18 16,0 0-30-16,0 0-17 15,83-109-96-15,-49 72-141 16,0 1-403-16</inkml:trace>
  <inkml:trace contextRef="#ctx0" brushRef="#br0" timeOffset="103667.4427">19952 16152 1136 0,'0'0'180'0,"0"0"-161"16,0 0-19-16,0 0-1 16,0 0-21-16,79-90-124 0,-39 55-74 15,-3-2-375-15</inkml:trace>
  <inkml:trace contextRef="#ctx0" brushRef="#br0" timeOffset="103826.2426">20493 15762 111 0,'0'0'969'16,"0"0"-794"-16,0 0-121 15,0 0-28-15,0 0 20 0,0 0-46 16,57-84-92-1,-27 51-68-15,0 0-187 0</inkml:trace>
  <inkml:trace contextRef="#ctx0" brushRef="#br0" timeOffset="104008.3849">20926 15308 1054 0,'0'0'259'0,"0"0"-157"15,0 0-12-15,0 0 29 16,0 0-34-16,0 0-85 16,0 0-43-16,19-45-42 15,-7 25-114-15,-3 0-100 16,-3 1-354-16</inkml:trace>
  <inkml:trace contextRef="#ctx0" brushRef="#br0" timeOffset="104152.8561">21126 14962 1151 0,'0'0'220'0,"0"0"-158"16,0 0-54-16,0 0-8 16,0 0-77-16,0 0-317 0</inkml:trace>
  <inkml:trace contextRef="#ctx0" brushRef="#br0" timeOffset="106697.7607">18721 15649 227 0,'0'0'158'0,"0"0"-65"0,0 0 26 16,0 0 6-16,0 0-39 15,0 0-41-15,-1-15-12 16,1 14 15-16,0 1 1 15,0 0-9-15,0 0-19 16,0 0-20-16,0 0 0 16,0 0 0-16,0 0 6 15,0 4-7-15,1-1 1 16,-1 2 1-16,0-2 15 16,0-1 15-16,0 0 1 15,0 0-4-15,0-2 3 16,0 0 0-16,0 0 5 0,0 0 0 15,0-4-7 1,-3-6 5-16,0-1-13 0,2-2-12 16,-1 2 1-16,2 2-9 15,0 1 4-15,0 4-6 16,0 2-7-16,0-1 7 16,2 3 0-16,1 0-10 15,0 0 10-15,0 0 0 16,3 3 0-16,-2 3 2 15,-1 2-1-15,-2 1 1 16,-1 2-1-16,0-1 1 16,0 1 4-16,-1-2-6 15,-5-3 1-15,2-2 0 16,1-2 0-16,3-2 12 0,0 0-11 16,-2 0 7-16,2 0-9 15,0-4-1-15,0-4-27 16,0 2 27-16,0-1 1 15,0 3 0-15,5 0-1 16,-1 2-10-16,2 2-5 16,-2 0 15-16,1 0 0 15,-2 2 0-15,0 3 1 16,-1 5 1-16,-2-4 0 16,0 2 1-16,0-3-2 15,0 1 1-15,-2-3-1 16,-3-1-10-16,-1-2-62 15,0 0-85-15,-1 0-156 0</inkml:trace>
  <inkml:trace contextRef="#ctx0" brushRef="#br0" timeOffset="108957.7853">19289 15025 324 0,'0'0'176'0,"0"0"-69"0,0 0-22 16,0 0-10-16,0 0-20 15,0 0-32-15,0-5-15 16,0 5-8-16,2 0 1 16,-2 0 12-16,0 0 41 15,0 7 25-15,0-3-15 16,0-1-24-16,0 3-3 15,0-4-19-15,0 1 0 16,-2-3 14-16,2 0-6 16,0 0 1-16,0 0 25 15,0 0 12-15,0-1-36 0,0-6-18 16,0 4-10-16,3-2-9 16,2 4 9-16,1 0-10 15,0 1 2-15,0 0-3 16,-2 0 10-16,-1 1 1 15,0 5 0-15,-2 0 0 16,-1 2-1-16,0 1 1 16,0 0 0-16,-4 0 6 15,-3-2-3-15,-3-2 6 16,3-2 2-16,3-3 5 16,-1 0 0-16,2 0 2 15,3 0 3-15,0-7 12 16,0 0-33-16,0 0-1 15,0 1-6-15,0 2 5 16,5 3-8-16,-2 0-2 0,0 1-7 16,-2 0-7-16,1 0 19 15,-2 4 7-15,0 4 0 16,0 1 1-16,0 0 9 16,-3-1-3-16,-5-2-1 15,2-1 7-15,-2-4-1 16,5 0-5-16,0-1-7 15,-1 0-74-15,3 0-160 16,1 0-466-16</inkml:trace>
  <inkml:trace contextRef="#ctx0" brushRef="#br0" timeOffset="112912.0576">19256 15372 13 0,'0'0'87'0,"0"0"-9"15,0 0-3-15,0 0 46 16,0 0-39-16,0 0 18 16,0 0-4-16,-32-11 27 15,26 9-5-15,0 1-6 16,3 1-7-16,1 0 4 16,2 0-11-16,0 0-31 15,2 1-37-15,17 17 2 16,9 3 50-16,7 6 5 15,5 1-16-15,3-1-27 16,-4-3-15-16,-4-5-11 16,-4-2-17-16,-4-3 6 15,-4-3-7-15,-4-3 0 16,-5-2 0-16,-5-2-28 0,-4-1-86 16,-5-2-81-16,0-1-73 15,-6 0-66-15</inkml:trace>
  <inkml:trace contextRef="#ctx0" brushRef="#br0" timeOffset="113154.313">19275 15662 709 0,'0'0'164'0,"0"0"-86"16,0 0 67-16,0 0 33 15,104 33-26-15,-73-26-37 0,-1-1-60 16,-3 1-5-16,1-6-27 16,-4 1-13-16,-3-2 0 15,-2 0-10-15,-5 0-39 16,-2-10-79-16,-8-17-105 16,-1 2-107-16,-3-1-548 0</inkml:trace>
  <inkml:trace contextRef="#ctx0" brushRef="#br0" timeOffset="113387.4266">19522 15392 939 0,'0'0'267'0,"0"0"-187"16,0 0-50-16,0 0 160 15,0 0-28-15,27 98-63 16,-12-62-32-16,-3 3-29 16,4-1-21-16,-2-1-7 15,0 1-10-15,3 13-22 16,-2-8-204-16,-10-8-450 0</inkml:trace>
  <inkml:trace contextRef="#ctx0" brushRef="#br0" timeOffset="119845.57">17644 15104 652 0,'0'0'149'0,"0"0"-62"16,0 0-30-16,0 0 62 15,0 0-3-15,28-36-27 16,-9 19-20-16,7-6-4 16,6-5-16-16,4-3-14 15,5-2-10-15,1-2-24 16,0 4 6-16,2 4-7 0,-5 6-80 15,-6 7-77 1,-12 14-48-16,-10 0-104 0,-11 11-195 16</inkml:trace>
  <inkml:trace contextRef="#ctx0" brushRef="#br0" timeOffset="120019.4585">17649 15332 515 0,'0'0'97'16,"0"0"-57"-16,0 0 30 16,0 0 62-16,116-70-28 15,-47 18-44-15,25-13-37 16,23-14-23-16,-17 13-20 0,-23 13-230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56:26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2721 6626 725 0,'0'0'105'16,"0"0"-63"-16,0 0-13 0,69-72 19 15,-32 44-6 1,0-2-3-16,8-2-5 0,1-2-2 16,1 0-16-16,3 1-6 15,1 1-8-15,-3 5-2 16,-1 1 0-16,5 7-53 16,-14 6-130-16,-15 7-158 0</inkml:trace>
  <inkml:trace contextRef="#ctx0" brushRef="#br0" timeOffset="186.6321">3025 6824 897 0,'0'0'110'0,"0"0"-78"0,0 0-26 15,81-91-5-15,-44 40 7 16,2-5 7-16,7-5-1 15,6-1-12-15,21-19-2 16,-10 12-81-16,-15 12-306 0</inkml:trace>
  <inkml:trace contextRef="#ctx0" brushRef="#br0" timeOffset="2266.4478">13514 6663 846 0,'0'0'212'0,"0"0"-118"16,0 0-63-16,0 0-20 15,0 0-1-15,88-62 25 16,-42 32 13-16,18-7 0 16,24-6-19-16,20-6-9 15,2 3-8-15,-14 8-4 16,-24 13-8-16,-25 8-7 16,-2 5-11-16,1 0-89 0,14 2-74 15,-10 5-112-15,-18 3-418 16</inkml:trace>
  <inkml:trace contextRef="#ctx0" brushRef="#br0" timeOffset="2461.5235">13754 6824 1024 0,'0'0'148'0,"0"0"-147"16,0 0 9-16,131-94-3 15,-38 20-6-15,37-23 38 16,17-8 2-16,4 9-22 16,-13 18-19-16,-31 20-5 15,-37 19-215-15,-29 13-559 0</inkml:trace>
  <inkml:trace contextRef="#ctx0" brushRef="#br0" timeOffset="12047.8215">14345 1040 958 0,'0'0'170'15,"0"0"-37"-15,0 0 54 16,0 0 15-16,0 0-49 16,0 0-78-16,-57-13-56 15,60 38-18-15,24 26 0 16,3 4 34-16,7 11-12 16,5 6-12-16,-3-12-11 15,2 10 1-15,-1-2-1 16,-4-3-5-16,-3-4-120 15,-3 2-69-15,-8-15-166 16,-10-19-197-16</inkml:trace>
  <inkml:trace contextRef="#ctx0" brushRef="#br0" timeOffset="12282.9524">14312 1191 884 0,'0'0'121'0,"-33"-77"-5"16,24 32 46-16,5 1 5 15,4 3-64-15,15 4-38 16,13 4-24-16,6 6-7 16,5 9-17-16,3 7-2 15,-3 8-15-15,-5 3 0 16,-7 11-29-16,-7 17 4 16,-9 8 25-16,-11 19 27 15,-6 22 9-15,-36 25-36 16,-12 1-82-16,4-23-208 15,3-25-307-15</inkml:trace>
  <inkml:trace contextRef="#ctx0" brushRef="#br0" timeOffset="13037.7458">13785 1852 972 0,'0'0'191'0,"0"0"-35"16,0 0 7-16,0 0-48 16,0 0-22-16,0 0-32 15,0 0-24-15,14-36-7 16,8 14-9-16,5-6-12 16,4-4-9-16,2-2 0 15,-2 0-66-15,1 2-55 16,-2 1-158-16,-4 9-117 0,-13 8-306 15</inkml:trace>
  <inkml:trace contextRef="#ctx0" brushRef="#br0" timeOffset="13212.2741">13804 1967 765 0,'0'0'134'0,"0"0"-122"16,0 0 21-16,0 0 64 15,0 0 47-15,0 0-39 16,0 0-50-16,84-103-55 16,-51 47-87-16,-9 6-126 15,-7 2-361-15</inkml:trace>
  <inkml:trace contextRef="#ctx0" brushRef="#br0" timeOffset="13414.2707">13690 1392 765 0,'0'0'114'16,"0"0"-58"-16,0 0-34 15,0 0-12-15,0 0 71 16,104 8 0-16,-57 6-32 16,3 13-21-16,-1 9-12 15,-5 26-16-15,-19 31-16 16,-25 40 10-16,-16-14-56 0,-27-11-188 15</inkml:trace>
  <inkml:trace contextRef="#ctx0" brushRef="#br0" timeOffset="15073.9372">15323 849 576 0,'0'0'119'15,"0"0"-44"-15,0 0-10 0,0 0 16 16,0 0 8 0,0 0 24-16,0 0-9 0,23-16-50 15,-10 2-38-15,7 0-15 16,5-3 6-16,2 0-7 15,5-1 0-15,1 1-10 16,0 5-71-16,-1 3-73 16,-4 1-136-16,-16 5-463 0</inkml:trace>
  <inkml:trace contextRef="#ctx0" brushRef="#br0" timeOffset="15264.0961">15385 964 901 0,'0'0'83'0,"0"0"-83"0,0 0-40 15,0 0 40-15,0 0 27 16,88-80 14-16,-57 52-24 16,5-3-17-16,14-17-8 15,-5 9-163-15,-11 2-216 0</inkml:trace>
  <inkml:trace contextRef="#ctx0" brushRef="#br0" timeOffset="15462.4367">15531 514 867 0,'0'0'210'0,"0"0"-210"16,0 0-111-16,0 0 99 15,89 10 12-15,-38 8 32 16,1 10 20-16,-1 23-46 16,-34 52-6-16,-16-8-136 15,-19 7-560-15</inkml:trace>
  <inkml:trace contextRef="#ctx0" brushRef="#br0" timeOffset="16387.6419">12734 420 880 0,'0'0'178'16,"0"0"-14"-16,0 0-41 0,0 0-14 15,0 0-98-15,0 0 7 16,0 0-17-16,36 89 17 15,8-33 0-15,6 5-6 16,2 2-3-16,0 0-2 16,-3-5-4-16,-3-8-2 15,-8-11-1-15,-7-10-1 16,-9-12-22-16,-11-9-45 16,-6-8 68-16,-5 0 12 15,-5-18 24-15,-10-6-26 0,-6-3-1 16,0 1-8-16,5 3 7 15,4 7 16 1,8 7 2-16,4 4-21 0,0 2-5 16,4 3-6-16,15 0-5 15,8 0 2-15,7 6 8 16,4 1 1-16,-1-1 0 16,-3-3 0-16,-4-2 0 15,-10-1 9-15,-3 0-2 16,-6-3 0-16,-2-9-5 15,1-3 50-15,-2-2-20 16,0 2-10-16,5 3-13 16,-1 2-9-16,4 5-1 15,2 5-13-15,1 0-1 0,2 6 1 16,-4 8-10-16,-4 4-64 16,-9 1-29-16,-8-2-23 15,-18-5-112-15,-8-7-434 0</inkml:trace>
  <inkml:trace contextRef="#ctx0" brushRef="#br0" timeOffset="16540.513">12907 522 922 0,'0'0'117'0,"0"0"-117"16,0 0-182-16,0 0 84 15,0 0 77-15,0 0 20 0,97 70-11 16,-24-43-96-16,-6-6-78 15,-6-6-75-15</inkml:trace>
  <inkml:trace contextRef="#ctx0" brushRef="#br0" timeOffset="17291.8803">13402 595 152 0,'0'0'226'16,"0"0"11"-16,0 0-67 16,0 0-4-16,0 0-20 15,0 0-68-15,0 0-37 16,-43-44-34-16,39 52-6 15,4 6 10-15,0 3-2 16,0 2-9-16,0-2 0 16,10-1-1-16,-3-6-32 15,2-2-31-15,0-6 16 16,0-2 3-16,-1 0 24 0,2-10 21 16,2-7 9-16,0 0-3 15,3-2-5-15,-2 4 1 16,5 3-1-16,2 5-1 15,5 5 0-15,3 2 1 16,5 2 29-16,2 10-1 16,0 5 19-16,-4 2-21 15,-6 6 5-15,-6 2-31 16,-10 1 1-16,-8 3 9 16,-1-3 18-16,-9-2-14 15,-10-4 2-15,-2-8 5 16,-1-9-2-16,1-5-8 15,3-8-12-15,3-15-6 0,3-6-58 16,5-6 2-16,6-5 21 16,1 1-9-16,0-4 9 15,0 1 21-15,0-1 7 16,0-1 11-16,-4-1 2 16,-12 2 0-16,-5 0 9 15,-3 6 38-15,1 4 21 16,3 8 29-16,3 9 18 15,7 8-16-15,7 8-24 16,3 0-75-16,0 12-27 16,17 16 26-16,12 9 1 15,5 7 1-15,8 3 6 0,3-2-1 16,1-3 3-16,-1-5-8 16,-5-9-1-1,-6-6 6-15,-7-9-4 0,-6-6-1 16,-6-7-1-16,-4 0 0 15,-1-7 0-15,-1-9 10 16,0-3-9-16,1-2 9 16,-1 2-8-16,0 4-1 15,1 3 0-15,1 1-1 16,0 2 0-16,2 3-1 16,0 0 1-16,5 1 0 15,0-3 0-15,6-1-1 16,6-7 1-16,17-21 0 0,-6 1-225 15,-11-3-734-15</inkml:trace>
  <inkml:trace contextRef="#ctx0" brushRef="#br0" timeOffset="18866.0742">14774 1526 126 0,'0'0'86'15,"0"0"-47"-15,0 0 32 16,0 0 17-16,0 0-6 16,0 0 0-16,0 34-5 15,0-34 1-15,0 0 27 16,3 0 8-16,-2-4 13 16,2-10 46-16,-3-10-53 15,0-13-79-15,0-13-28 16,-3-5-6-16,-10-5-6 15,-4 4-1-15,-3 6 0 16,0 12-8-16,2 10 9 16,4 11 15-16,2 7-8 15,3 7-7-15,6 1 0 16,2 2-1-16,1 0-14 0,0 4-17 16,4 11 24-16,12 2 7 15,4 2-8-15,5 2-5 16,4-3-26-16,0-3 1 15,3-5 38-15,2-3-29 16,-1-7-47-16,-3 0-11 16,-3-8-49-16,-8-4-12 15,-5-1 23-15,-8-1 63 16,-6-2 54-16,0 1 9 16,-2 3 3-16,-13-2 10 0,2 1 37 15,-1 4 20 1,5 2 11-16,1 3-5 0,1 1 17 15,6 3-31-15,-1 0-54 16,2 0-8-16,0 4-4 16,3 6 4-16,12 1 10 15,3 3 6-15,4 0-8 16,1-2-7-16,2-4 9 16,-1-2 2-16,-5-6-3 15,-1 0 2-15,-6-6-2 16,-4-10 7-16,-4-5 11 15,-4-3-11-15,0-1-6 16,-16 1-9-16,-8 2-1 16,-1 3-13-16,-4 7 3 15,2 5-22-15,0 4-17 16,7 3 10-16,3 3-94 16,8 8-98-16,5-1-165 0</inkml:trace>
  <inkml:trace contextRef="#ctx0" brushRef="#br0" timeOffset="19247.9539">14979 814 970 0,'0'0'120'15,"0"0"-91"-15,0 0-29 16,0 0-1-16,0 0-2 15,-11 75 2-15,35-43 1 16,9 3-6-16,9 4 6 0,0-2 11 16,1-1-11-16,-6-6-10 15,-7-9-30-15,-11-9 24 16,-5-8 4-16,-10-4 12 16,-4 0 15-16,0-14 51 15,0-5-43-15,-9-5-12 16,-3 2 28-16,3 0 0 15,3 6 14-15,3 6-14 16,2 3-17-16,1 2-22 16,0 4 0-16,0 1-16 0,1 0-8 15,4 10-4 1,-5 12-28-16,-21 44-1 0,-11-4-4 16,-15 6-248-16</inkml:trace>
  <inkml:trace contextRef="#ctx0" brushRef="#br0" timeOffset="33178.8903">10030 8637 42 0,'0'0'66'16,"0"0"-35"-16,0 0 8 15,0 0-2-15,0 0 32 16,0 0 9-16,-33 0-3 16,31 0-4-16,2 0-19 15,0 0-22-15,0 0-4 16,0 0-3-16,0 0-5 15,0 0-18-15,0 0-3 16,0 0 3-16,9 5 7 16,3 0-6-16,6 0 20 0,1 2 5 15,4-2-11 1,1-3 6-16,3 1 3 0,1-3-1 16,3 0 6-1,2 0 6-15,0 0-9 0,4-3-6 16,0-3-1-16,2-2-2 15,0 0-7-15,3 3 3 16,0-2-3-16,1 4-1 16,3 0 4-16,5 1-6 15,-2 1 3-15,5 0-8 16,1-1 5-16,-2-3 5 16,-2 0-1-16,0-1-2 15,-3 0 1-15,1-2 3 16,0 3 3-16,-2-3-2 15,2 3-6-15,-3 1 3 0,2 0-5 16,-2 1 3-16,2 2-8 16,-2 1 6-16,0 0-6 15,-1 0 1-15,-3 0 4 16,-1 0-6-16,-1 0 1 16,-2-3 1-16,1 2 8 15,-2-4-8-15,2 1 6 16,-1-3-1-16,0 4-5 15,1-3 4-15,1 3-5 16,-2-1 0-16,-1 1 0 16,-2 0 6-16,-3 1-6 15,-2 0 0-15,-5-4 8 16,-1 4-8-16,-4-1-1 0,0 0 9 16,-2 2-8-16,2-1 1 15,-3 2 4-15,2 0-5 16,-2 0-1-16,2 0 0 15,0 0 1-15,0 0 6 16,1 0-6-16,0 0-1 16,-2 0 0-16,1 2 0 15,-2 0 0-15,-1 1 1 16,1 0-1-16,-1 1 1 16,0-1 0-16,2 1-1 15,0-1 0-15,-2 2 0 16,4-3 1-16,-4 3-1 15,2-2 1-15,1-1 8 16,-1 0-8-16,2 1 0 0,2-1 5 16,1 0 2-16,2 1-2 15,8-2-4-15,1 2 6 16,5-3 10-16,-1 2 18 16,6-2-14-16,-1 1-15 15,2 3-7-15,-1 0 6 16,-3-1-6-16,-2-1 0 15,-2-1 7-15,-4-1-7 16,-4 0 9-16,1 0-7 16,-4 0 5-16,-1 0 9 15,-4 0-6-15,0-1-4 16,-5-2 26-16,2 0-21 16,-3-1-3-16,0 1-1 0,-1-1-6 15,-1-1 0 1,0 2 10-16,-1-4-2 0,2 3-8 15,-3-2 11-15,4 1-11 16,-1 0 8-16,-1 1-8 16,1-3 5-16,-1 1-5 15,1 2 8-15,-2-4-8 16,1 1 8-16,-3 0 0 16,3 0 2-16,-3-2 17 15,3-1-16-15,1 0-4 16,-2-4-7-16,1 0 1 15,0-2-1-15,1-1 5 16,-3-3-5-16,3 1 0 0,-2 0 1 16,0-1 0-1,1 0 4-15,-2 0-5 0,-1-2 0 16,1 0 8-16,-2 0-8 16,-1-2 7-16,-1-3-7 15,0-1 11-15,-4-2-5 16,0-2 3-16,-3-1-1 15,0 2 4-15,0-1-3 16,0 0 14-16,-2 4-10 16,-5-1-8-16,-2 1 0 15,-1 1 4-15,-5 0 2 16,-2 1 16-16,-3 1-5 0,-3-3-5 16,-1 4 8-16,-1 1 2 15,-3 1-25-15,-2 0 4 16,0 5 20-16,-1 0-17 15,-1 5-3-15,1 1 5 16,-4 2-12-16,1 4 1 16,-3 2-1-16,-3 3-5 15,-4 0 5-15,-5 0 10 16,-4 4-10-16,-4 6 6 16,-1 4-6-16,1-2 1 15,-1 2 0-15,1 0 14 16,0 0-15-16,1 0 8 15,-2 0-8-15,0 3-1 16,-4 0 0-16,0 0-11 16,-4 1 11-16,-1 2 1 0,0-1-5 15,-3 0 4-15,3-1 2 16,-2 2-1-16,-1-4 1 16,-2 1 0-16,1-6-1 15,-2-2 0-15,6-1 1 16,1-3 0-16,3-2 0 15,2 0-1-15,-2 0 8 16,1-1-7-16,-1-1-1 16,-1 1 0-16,-1-2 0 15,2 0 0-15,3 0-2 16,1 0 2-16,3 0 0 16,2 0 0-16,-1 0 0 15,0-3 0-15,-1-4 0 16,-4 3-2-16,2-1 2 15,2-3 0-15,1 1-2 0,3-3 2 16,6 3 2-16,0-6-2 16,4 4 0-16,0-5 0 15,2 0 0-15,1 0 0 16,-1 0 3-16,4 1 3 16,0 2-5-16,0 2 1 15,2-2-1-15,-2 2 0 16,-1 0 0-16,1-1-1 15,0 2 1-15,-1-3-1 16,-2-1 1-16,1-2-1 16,-1 1-1-16,-2 0 1 15,1 1 1-15,1 2-1 16,-3 2 0-16,-4 0 0 0,0 3 0 16,-6 2 0-1,0 1 0-15,-1 1 0 0,3 1-1 16,2 0 1-16,2 0-1 15,-1 3 1-15,3 3 0 16,-4 1-1-16,1 0 2 16,0 1-1-16,1-1 0 15,0-1-1-15,3-2 0 16,1 0 1-16,3-1 0 16,0-2 0-16,5 1 0 15,1-1 1-15,-1 0-1 16,4 1 0-16,0 0 0 0,2 1 0 15,1-1-1-15,6 1 0 16,-3 0 0-16,5 0 1 16,2 4-6-1,1-2 5-15,2 0 0 0,-2 5 0 16,-2-1-1-16,-1 3 0 16,-7 1 1-16,0 4 1 15,-4 0 0-15,-1-1 0 16,5 0 0-16,0-1 1 15,-1 2-1-15,2-1 0 16,2-1 0-16,-1 1 0 16,4-2 0-16,1 1 0 15,1-1 0-15,5 2 0 16,-1-2 0-16,1 0 0 0,1 1 0 16,1 0-1-16,1-1 1 15,-1 1-1-15,-2-1 1 16,1 1 0-16,0 1 0 15,0 3 0-15,0 1 0 16,-1 4 0-16,-1 2 0 16,1 4 0-16,3 1 0 15,2-3-1-15,5 0-1 16,3-3-4-16,0-1 5 16,0 2-5-16,12 0 5 15,4 1-6-15,1-2 7 16,8 1-1-16,2-1-1 15,3-1 1-15,3-2-8 16,1 2 8-16,2-5-11 0,4 1 2 16,-1-4 10-16,3 1 0 15,1 0 1-15,2-5-1 16,1 0 0-16,0 0 0 16,-1-3 1-16,-2 0 0 15,-1-2-1-15,0-2 2 16,-2-1-1-16,-1-1-1 15,4 0 1-15,-4 0 0 16,0 0 0-16,1 0 1 16,-4 2 6-16,-2-2-8 15,0 2 0-15,-1-1 1 16,-1-2-1-16,-1 3 0 0,-1-4 0 16,0 2 0-16,-1-3 0 15,3 2 0-15,-1-2-1 16,2 0 1-16,1 0 0 15,0 0-1-15,-1 0 1 16,3 0 0-16,0 0 0 16,0 0 1-16,4 1-1 15,-3-1 0-15,5 0 0 16,-1 0 1-16,-2 0-1 16,-3 0 0-16,-1 0 0 15,-4 0 0-15,-1 0 0 16,-2 0-2-16,-1 0-9 15,-2-4-1-15,0 1 5 0,-2 0 7 16,-1-1-1 0,1 1 1-16,0 0 0 0,-1 2 0 15,0 1 0-15,0 0 0 16,-2 0 0-16,-1 0-1 16,3 0 1-16,-1 0 0 15,-3 1 1-15,4 1-1 16,1-1 0-16,-1 1 0 15,5 1 1-15,1-3-1 16,1 2 0-16,-2-1 0 16,-4-1 0-16,-2 0 0 15,0 0-1-15,-3 2 1 16,-3-2 0-16,-2 0 0 0,-4 1 0 16,-4-1 0-16,-1 0 0 15,-2 0 0-15,-2 0 0 16,0 0-9-16,0 3-26 15,0 15-55-15,-9-1-117 16,-10 7-448-16</inkml:trace>
  <inkml:trace contextRef="#ctx0" brushRef="#br0" timeOffset="37703.9445">16047 2338 230 0,'0'0'128'16,"0"0"-27"-16,0 0 1 15,0 0-22-15,0 0-2 16,0 0-16-16,-15-19-26 16,15 19-18-16,0 0-18 15,0 9 0-15,0 7 41 0,7 6 19 16,5 8-12-16,6 5 0 15,-1 7-11-15,5 3-1 16,2 5-2-16,2 2-8 16,3 3-10-16,2 2 18 15,0-3 20-15,2-2-16 16,-1-6-11-16,0-5 11 16,0-6-13-16,-1-3 9 15,-1-4-12-15,-4-1-4 0,2-4-10 16,-3 0-6-1,-2-3 9-15,0-3-10 0,1-2 1 16,1-4 9 0,2-2-5-16,1-3 12 0,4-4 1 15,-1-2 20-15,0 0-1 16,-1 0-6-16,-1-5-5 16,-4-3-8-16,1-1-1 15,-2-1-2-15,1-1 3 16,-3-2 0-16,-1-3-2 15,-2-1 0-15,1-7 2 16,-2 1-3-16,-2-5-2 16,-1-1-6-16,0-3 2 15,-3-2-10-15,1-2 2 16,-4 0-1-16,-1-1 7 16,-1 1-7-16,-2-1 1 15,-1-1 0-15,-1 4-1 0,0 0 0 16,-3 1 0-16,0 2 5 15,0 0-5-15,0 1 1 16,-2 2-2-16,-6-2 10 16,-1 3-9-16,0-3 0 15,-2-1 6-15,-1 0-7 16,-1 0 0-16,-2-2 0 16,0 0 2-16,-3 0-2 15,0 1 1-15,-3-1 6 16,-1 3-7-16,0 1 0 15,1 2 0-15,-2 1 0 16,3 1 1-16,3 3-1 16,1-1 1-16,1 3 1 0,2 1-1 15,0 0-1-15,2 2 1 16,0 2 0-16,4 0 0 16,-1 4-1-16,2 3 1 15,2 1 0-15,1 2-1 16,1 3 0-16,1 1 1 15,1-1-1-15,0 2 0 16,0 0-1-16,0 0 1 16,0 0-1-16,0 0 1 15,0 0 0-15,-2 0-9 16,2 0 6-16,0 0-7 16,-1 0-8-16,1 0 4 15,0 0-8-15,0 0-16 16,0 5-11-16,1 5 26 15,8 2 14-15,3 2 8 0,0 1-1 16,4 4 2-16,1 3 0 16,5 2 1-16,2 3 0 15,3 4 1-15,1 1-1 16,-2 4 0-16,7 3-1 16,-3 2 1-16,-1 3 0 15,1 1 2-15,-1 2-3 16,-1 0 1-16,-1 0 0 15,-2-1-1-15,-4-3 0 16,-3 1-13-16,-4-1 12 16,-3-4 1-16,0 0 6 15,-1-1-5-15,-4-2 0 0,3-6-1 16,0 1 1-16,-5-4-1 16,2-4 2-16,-1 0-1 15,-1-1 0-15,2 0 0 16,0-3 0-16,-2-2 0 15,1 2 0-15,-3-2 0 16,2 0-1-16,-1 0 0 16,-3 0-10-16,0 0 7 15,0 0-3-15,0 0 7 16,0 0-2-16,-4-1-4 16,-4-2 5-16,-5 0 17 0,-2-1-8 15,-6 0-8 1,-4-2 1-16,-5-3 6 0,-5-1-6 15,0-1-2 1,-3-2 2-16,-1-1 4 0,-2-1-5 16,0-2 1-16,0 0-1 15,0 0 0-15,1 0 7 16,1 0-7-16,1 0-1 16,2 2 1-16,0 1-1 15,3 0 0-15,0 0 1 16,3 0-1-16,2 0 0 15,1 1-1-15,2-1 1 16,1-3 0-16,3 0 0 16,0 0 0-16,1 0 0 15,-2 0 1-15,0-7 1 0,-2 1-2 16,1-3 0-16,0-1 0 16,-1-1-1-16,-1-3-5 15,0-3 6-15,-2-4-8 16,-2-2 8-16,-1-2 11 15,0-2-11-15,0 0-12 16,3-1 12-16,-3-1 10 16,2-1-9-16,-1-4 0 15,0-4-1-15,1 2-10 16,1-3 10-16,4 1-9 16,2 0 9-16,6 1 1 15,0 3 6-15,4 1-6 0,3 3 0 16,3 4 0-16,-1 6 2 15,2 2-2-15,2 6 0 16,1 1 7-16,-1 6-8 16,2 1 0-16,0 2-1 15,0 1 1-15,0 1 1 16,0 0-1-16,0 0 0 16,0 0-1-16,0 0 1 15,0 0-1-15,0 0 0 16,0 0 0-16,0 0-6 15,0 0 0-15,0 0 1 16,2 1-3-16,8 7 8 16,6 4-8-16,2 2 0 0,3 4 9 15,5 1-1-15,0 3 1 16,3 2 0-16,-1 5 0 16,2 0 0-16,3 5-1 15,-1 5 1-15,4 1 1 16,0 1 0-16,3 1 0 15,-2-1 2-15,1-4 3 16,-3-4-6-16,4-6-1 16,-2-3 1-16,-1-1 1 15,0-5 1-15,1-1-1 16,2-4-1-16,-2 3 0 16,2-1 1-16,0 1-1 15,0 0 0-15,-5-2 0 16,3-2 0-16,-5-1 1 15,-1 0-1-15,-3-3 1 0,1-2 0 16,-1 1 0-16,0-3-1 16,0-1 1-16,1 0-1 15,-4-3 2-15,-2 3-1 16,0-3-1-16,-3 0 1 16,3 0 0-16,-3 0 0 15,1 0 5-15,-3 0-6 16,3-3 0-16,-3-6 0 15,1-1 1-15,-1-2 0 16,1 1-1-16,-2-3 1 16,-1-2 6-16,-1 2-7 15,1-4 6-15,-2 0-5 16,1 1 15-16,-2-1 0 16,1-2-9-16,0 0 2 0,-4-1-7 15,3-1 7-15,-6-2 5 16,0-6-5-16,-6-3 4 15,-1-4 1-15,0-7-6 16,-6-3 7-16,-8-3-13 16,-6 1-2-16,-3 0 0 15,-2 4 7-15,0 1-7 16,-1 5 0-16,-3 2 8 16,1 3 10-16,0 1-7 15,1 0 0-15,1 4-1 16,-1-5 6-16,2 4-8 15,0-4 3-15,0 1-10 16,3 1 0-16,-1-1 1 0,4 5 5 16,0 0-5-16,1 4 6 15,4 1-7-15,4 4 0 16,-2 0 0-16,4 4 0 16,1 1 1-16,0 0-1 15,1 1 5-15,0 2-6 16,1-1 0-16,-1 3 0 15,1 0 0-15,0 5 0 16,0 1-14-16,-1 3-60 16,-11 13-77-16,0 6-15 15,-8 3-492-15</inkml:trace>
  <inkml:trace contextRef="#ctx0" brushRef="#br0" timeOffset="39158.5636">17890 2556 945 0,'0'0'143'16,"0"0"-82"-16,0 0-37 0,0 0 2 16,0 0 41-1,0 0 7-15,32-14-35 0,-9-1-23 16,10-2-15-16,5-1 2 16,4 1-3-16,-1 3-13 15,-5 4-106-15,-8 9-79 16,-10 1-126-16,-11 0-229 0</inkml:trace>
  <inkml:trace contextRef="#ctx0" brushRef="#br0" timeOffset="39314.3538">17953 2677 537 0,'0'0'111'0,"0"0"-81"16,0 0-7-16,0 0 35 15,0 0 72-15,98-19-3 16,-53-5-57-16,0-1-37 15,-5 0-23-15,-8 2-10 16,-12-3-62-16,-10 6-133 0,-10 3-309 16</inkml:trace>
  <inkml:trace contextRef="#ctx0" brushRef="#br0" timeOffset="39575.523">17691 2234 618 0,'0'0'93'16,"0"0"-66"-16,0 0-26 16,0 0-1-16,0 0 47 15,0 0 54-15,-3 112 3 16,9-59-16-16,2 7-11 0,0 6-14 16,4-1-3-16,3 2-23 15,4-3-6-15,8-5-31 16,7-9-5-16,9-10 5 15,7-15 3-15,27-15-3 16,22-17-92-16,13-41-78 16,-18-3-110-16,-26-4-297 0</inkml:trace>
  <inkml:trace contextRef="#ctx0" brushRef="#br0" timeOffset="40494.3576">18636 2266 927 0,'0'0'119'0,"0"0"-34"16,0 0-11-16,0 0-12 16,0 0 2-16,0 0-16 15,0 0-11-15,-78 109-3 16,78-63-4-16,0 2 4 16,3-2-8-16,11-5-25 15,4-5 7-15,1-8 2 16,-1-8-4-16,0-7 1 15,0-9 2-15,-1-4 7 16,-1-3-5-16,0-14-9 16,-2-6 7-16,-3-3-9 15,-6 2 0-15,-4 2-9 16,-1 5 9-16,-3 5-15 16,-10 4-15-16,-2 4 2 0,-1 4 16 15,4 0 18-15,4 0-6 16,5 0 0-16,3 0-18 15,0 0-35-15,11-6 11 16,13-5 13-16,8-4-11 16,6-6-49-16,1-4-60 15,-1 1-79-15,-6-2 1 16,-7 4-21-16,-7-1 85 16,-6 3 75-16,-3 3 88 15,-8 4 69-15,-1 4 132 16,0 4 35-16,-4 4-41 15,-6 1-88-15,0 0-42 16,3 5-40-16,2 8-11 16,1 8-8-16,4 5 17 0,0 1 0 15,0 1 2-15,0 0-11 16,0-1 2-16,0-1-3 16,0-6-11-16,0-6-1 15,0-4-1-15,0-8-40 16,4-2 30-16,-1 0 10 15,2 0 30-15,-1-9 2 16,4 1-15-16,-2 1-2 16,3 2 9-16,-2 2-11 15,4 3-11-15,1 0 4 16,1 0 24-16,3 3 6 16,1 0-11-16,-2 1-9 15,-2-3 11-15,0-1 14 0,-3 0 16 16,-1-14 17-16,-1-6-10 15,-2-9-31-15,-5-5-14 16,-1-3-3-16,0-5 3 16,-11-2-1-16,-4 2-8 15,-4 4 6-15,-1 8 27 16,-1 6 11-16,-1 10-13 16,4 6-35-16,-1 8-6 15,1 0 0-15,0 18 1 16,3 10 6-16,2 9-2 15,3 6-5-15,7 3-1 16,3-3 0-16,0-4 0 16,16-6-14-16,4-10-2 15,6-7-29-15,3-8-22 0,2-8-35 16,12-6-77-16,-9-12-84 16,-7 1-240-16</inkml:trace>
  <inkml:trace contextRef="#ctx0" brushRef="#br0" timeOffset="40706.1387">19081 2620 925 0,'0'0'142'0,"0"0"-110"16,0 0 10-16,0 0 88 0,0 0-17 15,0 0-59-15,107-64-37 16,-76 40-17-16,10-7-39 16,-9 6-150-16,-6 5-224 0</inkml:trace>
  <inkml:trace contextRef="#ctx0" brushRef="#br0" timeOffset="40878.4563">19104 2763 1003 0,'0'0'142'0,"0"0"-91"15,96-39 25 1,-47 12-19-16,3-3-24 16,23-13-20-16,-13 9-13 0,-9 6-262 0</inkml:trace>
  <inkml:trace contextRef="#ctx0" brushRef="#br0" timeOffset="44417.9955">19674 9942 622 0,'0'0'126'0,"0"0"21"16,0 0 61-16,0 0-35 15,0 0 5-15,0 0-50 16,-15-27-19-16,36 14-66 0,10-11-30 16,13-2-3-16,11-5 10 15,9-4-4-15,3 2-7 16,1 3-3-16,-2 1-5 16,-6 8 0-16,-9 4-1 15,-8 7-2-15,-9 5-75 16,-10 5-120-16,-15 0-103 15,-7 13-11-15,-2 1-208 0</inkml:trace>
  <inkml:trace contextRef="#ctx0" brushRef="#br0" timeOffset="44625.6667">19777 10051 841 0,'0'0'143'0,"0"0"-75"0,0 0-54 15,0 0 75-15,0 0 128 16,81-20-47-16,-31-5-109 16,13-6-31-16,9-5-14 15,-1 0-4-15,-2 1-11 16,-2 3-1-16,5 2-23 16,-17 9-184-16,-19 5-395 0</inkml:trace>
  <inkml:trace contextRef="#ctx0" brushRef="#br0" timeOffset="68543.526">23476 10176 740 0,'0'0'169'0,"0"0"-93"15,0 0-31-15,0 0 33 16,0 0 2-16,0 0-44 16,38-46-23-16,-19 17-12 15,0-7 0-15,1-6 1 16,-1-3 0-16,-8-3-1 0,-8-1 8 15,-3 0-6-15,-3 6 3 16,-18 7 7-16,-2 9 17 16,-5 7 27-16,-1 10 34 15,0 8 2-15,-1 2-46 16,2 20-25-16,-2 13-1 16,4 14-10-16,7 8-9 15,11 6 5-15,8-2-7 16,10-4-18-16,18-10 18 15,9-8 0-15,2-8 0 16,3-13-9-16,-3-5-33 16,-2-8-9-16,-7-3-10 15,-6 0 26-15,-8-4 19 0,-4-1 15 16,-6-2 1-16,-4 5 1 16,-2 2 46-16,0 0 22 15,0 0 4-15,-6 4 3 16,-4 7-21-16,-2 3-34 15,1 6-10-15,0 2 7 16,5 3-12-16,6 0-6 16,0-1 1-16,8 2-1 15,10-4 0-15,8-4 1 16,1-2-1-16,5-7 0 16,2-6-13-16,-2-3-2 15,-2 0 2-15,-1-12-9 16,-7-7 13-16,-4 0 2 15,-6-6-6-15,-5 1-5 16,-7-2 11-16,0 4 6 0,0 4 1 16,-5 7 7-16,-1 3 40 15,1 7 14-15,0 1-4 16,4 0-30-16,1 12-27 16,0 12 0-16,6 9 0 15,12 8 0-15,10 8 8 16,6 4 0-16,4 0-7 15,-1 0 10-15,1 1-9 16,-7-3 8-16,-7-1 2 16,-4-4 1-16,-12-2-4 15,-8-5 38-15,-5-3-24 16,-20-7 2-16,-12-4 12 16,-24-4 10-16,-26-7-25 15,-28-14-8-15,-10 0-14 0,20-14-37 16,25-3-52-16,10 9-72 15,25 5-123-15,5 3-617 16</inkml:trace>
  <inkml:trace contextRef="#ctx0" brushRef="#br0" timeOffset="69664.2701">22993 8956 788 0,'0'0'87'16,"0"0"-35"-16,-83 58-9 16,53-19 67-16,6-2 0 15,8 1-23-15,14-6-15 16,2-6-50-16,13-6-15 15,17-6-1-15,8-4 14 0,8-3-5 16,-1-3 15-16,2 2-15 16,-8 1-8-16,-8 3-7 15,-10 4-8-15,-10 4-11 16,-10 3 19-16,-1 5 15 16,-10 3 58-16,-16 2-21 15,-6 1-14-15,-6-2-11 16,1-6-2-16,5-4-10 15,10-9-8-15,13-6-7 16,9-5-7-16,2 0-25 0,23-10-28 16,12-6 60-1,8-5 0-15,6-7-1 0,-5-3-50 16,-5-6-12-16,-6-1 24 16,-11-3-7-16,-10-4 38 15,-10-5 8-15,-4-1 6 16,-8-7 36-16,-14 4 42 15,-5 3 0-15,3 9-1 16,2 12 5-16,4 11 4 16,9 13-1-16,5 6-28 15,4 0-63-15,0 14-6 16,6 14 6-16,14 11 9 16,10 8-9-16,8 4-2 15,5 1-21-15,5-6-96 16,2-2-102-16,11-13-58 0,-13-11-112 15,-10-14-249-15</inkml:trace>
  <inkml:trace contextRef="#ctx0" brushRef="#br0" timeOffset="69994.3494">23457 8937 765 0,'0'0'159'0,"0"0"58"15,0 0 6-15,0 0-51 16,0 0-52-16,0 0-87 15,0 0-15-15,-61 53 7 16,61-14-5-16,1 2-7 16,14-2-11-16,2-4-2 15,0-7-6-15,-1-9-5 0,-2-6 2 16,-5-9 9-16,-3-4 0 16,0-7 12-16,-6-17 8 15,0-6-13-15,0-7 2 16,-15-3 0-16,-2 6-3 15,0 5-6-15,2 11 0 16,6 10-20-16,3 8-1 16,5 0-23-16,1 5-68 15,1 11 19-15,18 1-78 16,7-2-90-16,26-10-119 16,-4-5 73-16,-6 0 27 0</inkml:trace>
  <inkml:trace contextRef="#ctx0" brushRef="#br0" timeOffset="70370.1875">23672 8981 13 0,'0'0'307'0,"0"0"-11"0,0 0-55 16,0 0-53-16,0 0 16 16,0 0-30-16,-69-73-23 15,58 71-40-15,3 2-28 16,3 0-64-16,1 8-1 16,1 11-17-16,3 7 0 15,0 5-1-15,16 1 0 16,5-1-1-16,3-4-16 15,6-6 16-15,0-7-39 16,-2-10-20-16,-4-4-6 16,-6-5 5-16,0-19 56 15,-11-7 5-15,-5-9 1 16,-2-10 12-16,-13-16 46 0,-9 5-1 16,-5-4 6-16,1 1-13 15,4 19-1-15,2 7 32 16,7 14 23-16,6 17-27 15,7 7-78-15,0 11-32 16,15 21 30-16,12 11-3 16,10 25 4-16,-3-2-6 15,3 5-21-15,-4-4-16 16,-3-18-41-16,14-7-77 16,-11-15-121-16,-7-20-254 0</inkml:trace>
  <inkml:trace contextRef="#ctx0" brushRef="#br0" timeOffset="70595.0038">23943 8540 684 0,'0'0'139'16,"0"0"30"-16,0 0-94 16,0 0 35-16,-56 117 0 15,42-61-6-15,3 3-9 16,4 0-5-16,7-6-9 15,0-9-15-15,15-11-66 16,9-13 12-16,15-9-12 16,7-10 13-16,22-1-13 15,29-12-32-15,-17-2-231 0,-6 3-350 16</inkml:trace>
  <inkml:trace contextRef="#ctx0" brushRef="#br0" timeOffset="70895.03">24361 9699 1179 0,'0'0'201'16,"0"0"-101"-16,0 0-55 16,0 0 11-16,0 0-56 15,0 0-47-15,0 0-226 16,92-31-350-16</inkml:trace>
  <inkml:trace contextRef="#ctx0" brushRef="#br0" timeOffset="71065.1355">24294 10065 1137 0,'0'0'81'0,"0"0"-81"0,0 0-91 15,0 0 65-15,139-88 25 16,-80 41-154-16,-5-2-124 0</inkml:trace>
  <inkml:trace contextRef="#ctx0" brushRef="#br0" timeOffset="71377.7482">24772 9491 689 0,'0'0'733'16,"0"0"-541"-16,0 0 57 0,0 0-112 16,0 0-59-16,-93 58-14 15,79-14-20-15,6 7-3 16,7 6-27-16,1 2-1 16,9-4-1-16,10-6-3 15,1-10-8-15,2-11 5 16,-1-12-5-16,-3-12 28 15,3-4-2-15,-2-15-2 16,1-16-12-16,-2-13-12 16,-6-16 0-16,-6-1 6 15,-6-2-7-15,-2 3-7 16,-19 19-18-16,-16 11-26 0,-67 48-150 16,9 22-156-1,-21 21-917-15</inkml:trace>
  <inkml:trace contextRef="#ctx0" brushRef="#br0" timeOffset="72678.2827">23540 11388 874 0,'0'0'263'15,"0"0"-38"-15,0 0 13 16,0 0-47-16,0 0-20 0,-91 6-96 16,74 45-46-16,2 27-16 15,5 3-7-15,6-9-4 16,4-9-1-16,14-22-1 16,11 2-12-16,12 0-5 15,10-13 16-15,11-17-62 16,7-13-90-16,2-15 14 15,7-53-124-15,-18 5-102 16,-19-1-331-16</inkml:trace>
  <inkml:trace contextRef="#ctx0" brushRef="#br0" timeOffset="73329.2044">23829 11408 772 0,'0'0'274'0,"0"0"-31"16,0 0 23-1,0 0-61-15,0 0-69 0,0 0-73 16,0 0-42-16,-41 52-6 15,52-12-15-15,6 3 0 16,7-2-12-16,0-7 12 16,4-5-1-16,-4-11-5 15,-3-7-1-15,-5-8-12 16,-5-3-3-16,-6-12 22 16,-5-12 10-16,0-9-10 15,-11-4-15-15,-10 0-2 16,-3 1 10-16,-1 4 7 15,5 7 6-15,5 4-6 0,5 4 1 16,7 6 11-16,3 0-11 16,0 0 0-16,17 0-1 15,9 1 0-15,6 3-1 16,6 7 0-16,1 0-8 16,2 7 3-16,-4 11 5 15,-4 5-12-15,-8 0 2 16,-4 4 10-16,-9-4 1 15,-5-2 36-15,-4-3-3 16,-3-5-4-16,0-9-10 16,0-4 0-16,0 0-13 15,-6-20 8-15,-2-6-8 16,3-7-4-16,5-4-2 16,0 1-1-16,8 4-1 15,9 2-4-15,3 6 6 0,-2 4-1 16,5 6 1-16,1 8-1 15,-1 3-7-15,2 3-2 16,0 6 8-16,-2 13-9 16,-6 5-3-16,-3 6-3 15,-6 2 17-15,-8-3 11 16,0-4-2-16,0-5-3 16,-5-10 6-16,-2-10 3 15,-5 0-15-15,-2-25 0 16,0-12-9-16,3-9-10 0,5-5-46 15,6 1-23 1,0 4-33-16,17 8-103 16,21 0-39-16,-7 12-58 0,-5 8-412 15</inkml:trace>
  <inkml:trace contextRef="#ctx0" brushRef="#br0" timeOffset="73659.9508">24465 11121 523 0,'0'0'273'16,"0"0"-146"-16,0 0-4 16,0 0-13-16,0 0-49 15,0 0-8-15,0 0 10 16,27 58-8-16,-18-55 10 16,-2-3-34-16,-2 0-10 15,-2-9 1-15,-3-10 3 0,0-3-18 16,0-3 5-16,-11 2 2 15,-3 4 10-15,-3 7-10 16,-1 8-8-16,0 4 38 16,-1 5-43-16,1 17-1 15,3 6 0-15,4 4-1 16,10 3 1-16,1-5-12 16,15-5-113-16,12-8-165 15,10-12-57-15,5-5 147 16,15-25-19-16,-13-2 27 15,-9-1-66-15</inkml:trace>
  <inkml:trace contextRef="#ctx0" brushRef="#br0" timeOffset="74013.446">24656 11093 78 0,'0'0'325'0,"0"0"-47"0,0 0 34 15,0 0-82-15,0 0-17 16,0 0-30-16,0 0-40 16,-38-46-48-16,36 49-60 15,1 11-23-15,1 5-2 16,0 2-10-16,3 1-1 15,11-1-13-15,3-3 11 16,4-3-6-16,1-8 8 16,0-5-37-16,-4-2 24 15,-3-9-6-15,-3-12-20 16,-7-7-28-16,-5-7 2 16,0-10 20-16,-17-5 22 15,-5-1 15-15,-6 0 9 16,4 5 25-16,5 12 62 0,6 14 29 15,6 10-46-15,7 9-16 16,0 1-54-16,0 9-10 16,15 16 10-16,9 6 6 15,0 5-5-15,5 3 2 16,-2 0-3-16,-3-5-101 16,-4 0-80-16,-3-4-56 15,-8-7-44-15,-6-8-389 0</inkml:trace>
  <inkml:trace contextRef="#ctx0" brushRef="#br0" timeOffset="74304.8758">24667 11076 593 0,'0'0'348'0,"0"0"-151"16,0 0-100-16,0 0-73 16,0 0-16-16,78-77-6 15,-43 55 4-15,-1 0-5 16,-4 0-1-16,-8 0-9 15,-8 2-52-15,-10 0 5 16,-4-2 14-16,-1-1 20 16,-14 2 11-16,-1 1 11 15,-1 6 70-15,2 4 32 16,6 7 14-16,3 3 48 16,5 0-87-16,1 6-60 15,0 12-17-15,9 7-10 0,9 7 9 16,6 0-12-1,1 3-60-15,5 9-96 16,-7-10-135-16,-6-9-377 0</inkml:trace>
  <inkml:trace contextRef="#ctx0" brushRef="#br0" timeOffset="74597.3544">24940 10910 352 0,'0'0'527'0,"0"0"-472"16,0 0-39-16,0 0-2 16,0 0 8-16,0 0-13 15,0 0 15-15,75-68-4 16,-70 53 6-16,-5 0 54 0,0 0 46 16,0 3 49-1,0 3 7-15,0 6-4 0,0 3-46 16,0 0-78-16,0 3-54 15,8 17 1-15,14 8 36 16,9 9 3-16,8 8-14 16,1 7-16-16,3 18-10 15,-14 25-73-15,-13-11-288 16,-15-9-532-16</inkml:trace>
  <inkml:trace contextRef="#ctx0" brushRef="#br0" timeOffset="74986.6063">23696 12581 1160 0,'0'0'274'0,"0"0"-59"0,0 0-3 15,0 0-64-15,0 0-35 16,-91 59-42-16,77-22-11 15,5 2-14-15,6 4-26 16,3-3-13-16,3-5-7 16,17-5-7-16,3-6-6 15,7-7-20-15,5-8-72 16,15-13-36-16,-9-15-141 16,-9-10-365-16</inkml:trace>
  <inkml:trace contextRef="#ctx0" brushRef="#br0" timeOffset="75183.069">23710 12402 1313 0,'0'0'278'15,"0"0"-67"-15,0 0-117 16,0 0-52-16,0 0 2 16,42 79 23-16,-12-32-19 15,3 5-28-15,1 2-18 16,2-3-2-16,3-4-10 15,-2-8-85-15,6-21-114 16,-8-13-358-16,-10-5-65 0</inkml:trace>
  <inkml:trace contextRef="#ctx0" brushRef="#br0" timeOffset="76128.812">23954 12316 1056 0,'0'0'256'16,"0"0"-125"-16,0 0-21 0,0 0-63 15,0 0 5 1,0 0 17-16,-6 81-11 0,11-48-24 16,1 1-19-16,2-1-5 15,-1-4-9-15,0-5 0 16,0-8-1-16,-3-9-22 16,-2-7-73-16,-2-9 71 15,0-15 23-15,0-7 0 16,0 0 1-16,0 3 1 15,0 6 0-15,0 6 9 16,0 6 7-16,3 8-8 0,3 2-7 16,4 0-1-16,4 8 16 15,4 6 11-15,6 3-14 16,1-3 2-16,3-5-7 16,1-4-9-16,-1-5-7 15,-6-9-57-15,-5-16-18 16,-11-11-78-16,-6-5-8 15,-6 1 43-15,-15 2 67 16,-3 7 58-16,0 10 47 16,5 8 53-16,4 7 30 15,1 6-48-15,7 0 14 16,1 11-56-16,4 4-27 0,2 4-13 16,2 2-2-1,11 2-21-15,8-6-9 0,1-1 0 16,2-4-18-16,-1-2-2 15,-1 0 24-15,-4 0 7 16,-4 2 19-16,-1 2-7 16,-7 1 2-16,-3 2 6 15,-3 1-4-15,0-3 5 16,0-2 16-16,-3-6 4 16,0-7-14-16,0-1-6 15,1-20-1-15,2-13-73 16,0-7-47-16,8-5-20 15,7 3 8-15,1 4 38 16,-2 8 50-16,-3 6 31 16,-6 11 14-16,-4 4 20 0,-1 6 97 15,0 4-4 1,0 0-57-16,0 0 8 0,0 0-33 16,0 7-31-16,0 3-14 15,0 1-4-15,0 2-6 16,0 3-12-16,0-2-9 15,5-1 24-15,1-4 6 16,2 1-3-16,0-7-54 16,1-2-10-16,3-1 43 15,2 0 33-15,-2-9 6 16,2-8 0-16,-3-4-2 16,-1-3-9-16,-2-1 11 15,-5-1 0-15,-3 5 46 16,0 2 81-16,0 8 24 15,0 2 44-15,0 7 10 0,0 2-71 16,0 0-64-16,3 0-38 16,4 8-31-16,8 8 51 15,3 4-16-15,1 2-23 16,-2 0-13-16,-1-5-51 16,-8-8-141-16,-4-8-216 15,-4-1-495-15</inkml:trace>
  <inkml:trace contextRef="#ctx0" brushRef="#br0" timeOffset="76265.2682">24267 11744 465 0,'0'0'0'15,"0"0"-97"-15,91 24-173 0</inkml:trace>
  <inkml:trace contextRef="#ctx0" brushRef="#br0" timeOffset="76661.4602">24476 11754 1058 0,'0'0'295'0,"0"0"-237"16,0 0-19-16,0 0 76 0,45 76 12 15,-17-37-50-15,2 5-4 16,-1 2-39-16,0 2-12 16,-5-1-6-16,-4-4-16 15,-5-5 11-15,-5-8-10 16,1-10-1-16,-8-14-21 16,-1-6-58-16,-2-12 41 15,0-21-20-15,-16-13-34 16,3-6 6-16,-4 2 29 15,5 8 47-15,2 9 10 16,2 14 10-16,5 8 26 16,3 5 31-16,0 6-29 15,0 0-22-15,3 0-16 0,15 2 23 16,5 10 25 0,3 5-8-16,-1 2-18 0,-1 6-21 15,-5 2-1-15,-8-1-33 16,-11 7-132-16,0-9-144 15,-3-9-235-15</inkml:trace>
  <inkml:trace contextRef="#ctx0" brushRef="#br0" timeOffset="76789.7104">24567 11696 514 0,'0'0'0'15,"0"0"-71"-15,82 19-75 0</inkml:trace>
  <inkml:trace contextRef="#ctx0" brushRef="#br0" timeOffset="77474.0729">24762 11812 603 0,'0'0'122'0,"0"0"-101"16,0 0 62-16,0 0 34 16,0 0-40-16,0 0-26 0,0 0 25 15,60-39-31 1,-57 17-4-16,-3-4-18 0,0 2 10 16,0 2-5-1,-9 4 31-15,-2 8 21 0,-4 6-2 16,2 4-37-16,-3 3 26 15,0 12-39-15,0 6-21 16,7 3 3-16,5 1-10 16,4-2-16-16,1-3 16 15,17-4 0-15,12-2-77 16,5-8-22-16,6-6 14 16,2 0-2-16,0-20-89 15,-5-6-56-15,-7-5-6 16,-7-1 17-16,-10 3 9 15,-7 0 212-15,-7 7 88 0,0 5 171 16,0 4-10-16,-10 7 22 16,-1 3-70-16,-2 3-20 15,2 0-72-15,2 6-53 16,2 10-37-16,2 2-12 16,4 4-7-16,1 2 0 15,0 0 0-15,3-4 0 16,7-4 0-16,1-6 0 15,1-8-7-15,1-2-13 16,-2-7 20-16,-1-14 8 16,0-10-8-16,-7-7 0 15,-3-8 0-15,-3-4-7 16,-17-4 7-16,-9-7 0 0,-4 4 0 16,1 5 16-1,3 12 44-15,10 13 47 0,10 13-3 16,4 11-46-16,5 3-49 15,2 6-9-15,16 17-7 16,12 10 5-16,10 9 1 16,7 9 0-16,6 16 0 15,4 28-62-15,-14-13-171 16,-14-6-333-16</inkml:trace>
  <inkml:trace contextRef="#ctx0" brushRef="#br0" timeOffset="77698.862">24555 12881 1558 0,'0'0'162'16,"0"0"-162"-16,0 0 0 15,18-81 15-15,5 41 9 16,7-1-24-16,20-7-22 16,-9 7-253-16,-6 15-314 0</inkml:trace>
  <inkml:trace contextRef="#ctx0" brushRef="#br0" timeOffset="77858.5968">24641 13043 626 0,'0'0'844'16,"0"0"-844"-16,0 0-6 15,56-96-2-15,-1 13 6 16,-10 9-92-16,-1 5-271 0</inkml:trace>
  <inkml:trace contextRef="#ctx0" brushRef="#br0" timeOffset="100265.6267">11512 16059 537 0,'0'0'166'15,"0"0"-90"-15,0 0 47 16,-49-73 56-16,38 57-43 15,5 7-42-15,-1 4-9 16,3 3-38-16,2 2-45 0,1 0-2 16,-1 0-23-16,1 0 2 15,-1 4 21-15,-1 7 19 16,-1 1-4-16,-3 7-9 16,-3 1-6-16,-3 5 7 15,-5 3-6-15,-1-3 1 16,-2 0 5-16,-2 0-6 15,0-1 8-15,-3 3 1 16,1 6 13-16,-7 5 9 16,0 8 3-16,-1 8-9 15,3 5 5-15,6 3 7 16,6-4-3-16,9-3-5 16,8-6-17-16,1-12-1 15,7-6-12-15,14-7-15 16,3-9-6-16,8-9 21 15,4-6 7-15,2-11 3 16,8-32 3-16,-3-32 2 0,-13-31-10 16,-19-13-5-16,-11 0-1 15,-33 5-4-15,-13 11 5 16,-5 8 1-16,6 17 5 16,10 25 1-16,8 19-7 15,4 17-7-15,2 2 7 16,1 6 18-16,4 7 3 15,8 6 3-15,8 42-3 16,14 37-15-16,31 33-6 16,17 10 1-16,10-3-1 15,-6-33-1-15,-14-29-35 0,-11-21-33 16,-4-11-32-16,4-3-95 16,1-9-43-16,6-17-94 15,-17-14 50-15,-13-13-41 16</inkml:trace>
  <inkml:trace contextRef="#ctx0" brushRef="#br0" timeOffset="101126.8081">11512 16293 332 0,'0'0'146'16,"0"0"51"-16,0 0 0 15,0 0-56-15,0 0-125 16,0 0 6-16,0 0 0 16,-1 15 64-16,23 10-25 15,7 3-26-15,0 2-23 16,3 0 5-16,-2-3-1 0,-1-2-5 15,0-5-10 1,-5-5 7-16,-5-8-8 0,-7-2-13 16,-2-5 13-16,-1 0 9 15,-3-8 27-15,-1-7-14 16,2-2-11-16,2-2-5 16,0 3-5-16,-1 4 15 15,2 1 16-15,3 8 0 16,1 0-4-16,7 3-2 15,2 0-4-15,4 0 18 16,2 6 5-16,3 1-18 16,3 0-11-16,2-1-5 15,-1-3-3-15,0-3-7 16,-1 0-1-16,-4-12-4 0,-2-7-43 16,-5-7-29-16,-5-1-2 15,-8-7 30-15,-5 5 15 16,-6 4 23-16,0 4 10 15,-14 9 38-15,-1 5 34 16,-2 7 7-16,-1 0 17 16,-2 10-46-16,-1 10-29 15,2 7-12-15,4 3-7 16,5 3-2-16,4 2 0 16,6-1 0-16,0-3-1 15,12-5-17-15,6-10 1 16,4-5-8-16,2-11-19 15,3-2-13-15,-4-20 21 0,-3-5 24 16,-4-6 6-16,-7-1 6 16,-6 2 0-16,-3 6 0 15,0 7 12-15,-4 8 48 16,-4 5 26-16,2 5 1 16,1 1-35-16,3 0-28 15,2 4 9-15,0 7-16 16,0 6-11-16,6 2-5 15,5-2-1-15,3-1-1 16,1-3-1-16,-1-4-17 16,-3-6 0-16,-4-3 7 15,-2-7-11-15,-3-13 23 16,-2-14 7-16,0-9-1 0,-12-9-5 16,-18-20 2-16,-3 4 3 15,-5-2-5-15,2 4 7 16,11 24 37-16,5 8 81 15,7 17 12-15,7 14-58 16,6 3-80-16,0 10-15 16,4 19-14-16,17 10 29 15,6 9 11-15,6 8 3 16,4 4-12-16,2 1-2 16,26 16-111-16,-12-18-121 15,-4-14-630-15</inkml:trace>
  <inkml:trace contextRef="#ctx0" brushRef="#br0" timeOffset="101449.8222">13501 16250 1234 0,'0'0'288'0,"0"0"-203"16,0 0-84-16,0 0-1 0,47 108 59 15,-30-54-12-15,-1 8-9 16,2 13-16-16,-2-6-16 15,2 0-6-15,-1-8-59 16,-4-18-111-16,-2-7-161 16,-8-21-75-16</inkml:trace>
  <inkml:trace contextRef="#ctx0" brushRef="#br0" timeOffset="102098.9788">13341 16190 1054 0,'0'0'102'15,"0"0"-40"-15,0 0-23 16,0 0-19-16,0 0 41 0,80-61 19 16,-44 61-15-16,5 12-34 15,2 14-31-15,-6 8 4 16,-4 9-10-16,-8 7-24 16,-8 2-85-16,-10 2-76 15,-7-5-52-15,0-11-4 16,-7-14 26-16,-7-15 104 15,-5-9 68-15,2-19 49 16,1-13 44-16,5-9 110 16,9-4-5-16,2-2-41 15,12 2-30-15,14 3 1 16,9 4-4-16,4 8 5 16,4 6-6-16,-3 10-12 0,-3 9-23 15,-4 5-14 1,-8 10-25-16,-5 14 0 0,-11 10 25 15,-5 7 46-15,-4 7-39 16,0 2-32-16,-7-3-8 16,-2-6-9-16,3-15-37 15,6-16-8-15,0-10-26 16,3-24-2-16,12-16-27 16,6-10 17-16,2-5 15 15,0 4 46-15,-1 6 29 16,-2 9 10-16,-8 13 5 15,-3 11 30-15,-6 12 13 0,-1 0-24 16,-2 17 112 0,0 10-15-16,3 5-47 0,0 3-17 15,4-2-30-15,2-7-15 16,4-5-12-16,-1-9 0 16,3-7 10-16,-3-5 22 15,0-5 92-15,-4-14-54 16,-4-3-44-16,-4-2-7 15,0-3-4-15,-7 3-14 16,-12 5-1-16,0 3-13 16,1 6-52-16,2 7-37 15,6 3-54-15,4 3-106 16,5 7-140-16</inkml:trace>
  <inkml:trace contextRef="#ctx0" brushRef="#br0" timeOffset="103395.3139">14064 15958 1192 0,'0'0'183'0,"0"0"-18"16,0 0-143-16,0 0-22 15,0 0 0-15,0 0 15 16,45 101 6-16,-12-58-19 15,0 3 7-15,-3-3 1 16,1 3-10-16,-7-7 1 16,-5-10-1-16,-5-10 0 0,-6-11-7 15,-5-8 7-15,-1-5 43 16,1-19 36-16,0-3-45 16,3-5-20-16,2 1-13 15,3 6 0-15,0 5 7 16,-1 9-7-16,2 6-2 15,-3 5-5-15,0 0-12 16,0 13-10-16,-2 7 28 16,-2 8 5-16,-3 6 14 15,-2 5 6-15,0-1-12 16,0-1-12-16,0-6 1 16,0-4-2-16,1-10-11 0,12-11-2 15,5-6-103 1,8-11 70-16,2-18 8 15,2-10 37-15,-2-7-66 0,-9-5-24 16,-10-2-2 0,-9-5 33-16,-7-1 34 0,-18 0 18 15,-7 3 8-15,-2 8 10 16,2 12 65-16,6 14 43 16,6 12 33-16,10 10-49 15,7 1-66-15,3 24-12 16,3 17-10-16,22 11-5 15,6 5 4-15,7 2 6 16,5-4-7-16,2-8-5 16,0-7-7-16,2-10-6 0,1-11 6 15,1-8 0-15,-1-11-2 16,-8-1-43-16,-4-15-21 16,-12-10 33-16,-12-5 13 15,-12-2 20-15,0 0 1 16,-19 1 6-16,-4 4 12 15,1 8 47-15,4 8 14 16,5 7-20-16,3 4-32 16,7 5-27-16,3 14 8 15,0 3-3-15,8 5-6 16,11-2-6-16,6 1-3 16,3-5 9-16,5-4-13 15,1-5-31-15,-2-3-35 16,-2-8-29-16,-6-1-81 0,-4-7 62 15,-10-11 88-15,-4-5 39 16,-6-1 5-16,0 4 11 16,-7 3 82-16,-2 5 55 15,3 7-22-15,1 1-35 16,4 4-58-16,1 0-38 16,0 7-39-16,3 7 32 15,9 5 7-15,2 2-2 16,0 0 1-16,-2 0-8 15,1-1 0-15,-4-4 2 16,-3-5-25-16,0-4-25 16,-4-7 24-16,-2 0 33 15,0-10 19-15,-9-12-3 16,-5-1 6-16,0-2 3 16,3 3 25-16,3 7-4 0,5 6-16 15,2 5-7-15,1 4-12 16,0 0-11-16,6 0-7 15,9 6 6-15,7 7 0 16,3 4-6-16,-1 2 1 16,-4 4-12-16,-2-3-15 15,-6 4-10-15,-3-6 10 16,-5-2 2-16,-4-7 17 16,0-7 14-16,0-2 81 15,-9-11-14-15,-3-15-23 16,-1-6 20-16,1-1 17 15,6 2 3-15,6 6-17 0,0 6-33 16,5 9-20-16,9 3-8 16,7 7-6-16,8 0-12 15,4 7-3-15,4 12-4 16,-2 4 8-16,-3 3 0 16,-2 4-17-16,-2 0-18 15,6 1-55-15,-6-8-199 16,-5-9-590-16</inkml:trace>
  <inkml:trace contextRef="#ctx0" brushRef="#br0" timeOffset="103585.6464">15757 16167 1540 0,'0'0'280'0,"0"0"-184"0,0 0-81 15,0 0-6-15,0 0 78 16,0 0-60-16,87-44-27 16,-41 25-143-16,-7 2-186 15,-11 5-443-15</inkml:trace>
  <inkml:trace contextRef="#ctx0" brushRef="#br0" timeOffset="103755.6949">15738 16399 1431 0,'0'0'335'0,"0"0"-225"0,0 0-93 15,0 0 41-15,0 0 11 16,0 0-11-16,0 0-58 16,134-49-32-16,-82 23-208 15,-6-4-501-15</inkml:trace>
  <inkml:trace contextRef="#ctx0" brushRef="#br0" timeOffset="105098.2596">17207 15886 1311 0,'0'0'234'16,"0"0"-122"-16,0 0-42 16,0 0 18-16,0 0-12 0,0 0-39 15,-13 97 17 1,-14-5 25-16,-9 14-9 0,-8-1-22 16,2-22-26-16,12-26-5 15,7-14-2-15,7-8-7 16,0-2-7-16,3-6 5 15,2-10-3-15,8-17-2 16,0-20 14-16,3-18 16 16,0-13-31-16,0-2 0 15,13 9 0-15,5 2 1 16,7 14-1-16,4 9 0 16,2 13 0-16,5 6 1 15,1 0 5-15,5 11 3 16,-2 8-8-16,3-2 5 15,-1 5-5-15,0-2 0 0,0-3-1 16,-5-1 0 0,-4-7-36-16,-5-4-88 0,-7-5-66 15,-3-11-64-15,-8-9-281 16,-8-4-559-16</inkml:trace>
  <inkml:trace contextRef="#ctx0" brushRef="#br0" timeOffset="105311.6468">17501 16175 1220 0,'0'0'350'15,"0"0"-183"-15,0 0-91 16,0 0 66-16,0 0 8 0,0 0-65 16,0 0-30-16,31 65-27 15,-23-51-19-15,1-2-9 16,-3-4 0-16,0-2-62 15,-5-6-162-15,-1-9-347 16,0-8-240-16</inkml:trace>
  <inkml:trace contextRef="#ctx0" brushRef="#br0" timeOffset="105460.3251">17347 15942 804 0,'0'0'649'15,"0"0"-549"-15,0 0-14 16,0 0-86-16,0 0-10 0,0 0-102 16,94-2 16-16,-18-4-134 15,2 0-470-15</inkml:trace>
  <inkml:trace contextRef="#ctx0" brushRef="#br0" timeOffset="105717.4035">18372 16190 967 0,'0'0'225'15,"0"0"-118"-15,0 0-73 16,0 0 41-16,0 0-75 16,0 0-17-16,0 0-80 15,105 0-180-15,-70-6-498 0</inkml:trace>
  <inkml:trace contextRef="#ctx0" brushRef="#br0" timeOffset="105855.8244">18915 16216 1000 0,'0'0'162'0,"0"0"-119"15,0 0-43-15,104-8-42 16,-62-6-225-16</inkml:trace>
  <inkml:trace contextRef="#ctx0" brushRef="#br0" timeOffset="106016.9407">19992 16090 1273 0,'0'0'224'0,"0"0"-224"0,0 0-166 15,0 0-246-15,102-78-92 16</inkml:trace>
  <inkml:trace contextRef="#ctx0" brushRef="#br0" timeOffset="106161.1552">20857 15813 1547 0,'0'0'309'0,"0"0"-289"16,0 0-20-16,0 0-497 15,0 0-246-15</inkml:trace>
  <inkml:trace contextRef="#ctx0" brushRef="#br0" timeOffset="109987.5344">17428 15724 393 0,'0'0'75'0,"0"0"-29"0,0 0 22 15,0 0 39 1,0 0-31-16,0 0-5 0,-88 0 11 16,72 0-15-16,-1-2 4 15,-2-1-12-15,1 2-11 16,0-2-11-16,-4 0 1 15,-1 3 3-15,-1 0-2 16,-3 0-9-16,-1 0-2 16,-3 0-2-16,-1 0 38 15,1 0-2-15,-2 0-46 16,-2 4 2-16,0 5-5 16,0 2-12-16,2 2 11 15,0 4-12-15,-1 1 13 16,4 3-12-16,-3 5 0 0,0 4 8 15,-2 3-7 1,2 1 5-16,0 7 3 0,-2-1 3 16,4 2 5-16,1 1-5 15,3-1-2-15,6-3 8 16,3 2-8-16,5 2-1 16,3 0-1-16,8 5 7 15,2 4-2-15,0 1 5 16,2 0 0-16,12 0 6 15,2-2-10-15,5-2 8 16,8-1-2-16,2-2-5 16,8 0 3-16,2-5 7 15,8 0 5-15,3-5-3 0,6-4-7 16,2-2-11-16,1-5-10 16,0-5-1-16,-1-4 1 15,-2-4 0-15,-3-4 2 16,0-5 2-16,1-3-2 15,-3 0-1-15,-1-3 6 16,-1-11 3-16,-3-8-4 16,-2-2 1-16,-1-5 2 15,-3 0 5-15,-3-2 11 16,-2-3 3-16,-5 0-17 16,0 0 1-16,-5 2 4 15,-5-3-2-15,-1 3 3 16,-5-4-3-16,-4 1 5 0,-3-3 2 15,-4-1-1 1,0-2 0-16,-3-1-7 0,-2 2 6 16,0 1-11-16,0-2 2 15,-2 5-1-15,-6-1-2 16,-3 3 5-16,-2 0-11 16,-4-1 9-16,-2 0 1 15,0 1-11-15,-4-3 12 16,0 1-10-16,-1 0-1 15,0 1 7-15,-2 5-8 16,2 2 9-16,0 5-8 16,1 2 0-16,2 3 0 15,-1 3 5-15,1 2 2 16,1 2-2-16,-2 2-5 16,-2-1 7-16,2 3-7 0,-2 3 0 15,-2 1 1-15,0 1-1 16,-4 2 1-16,3 0-2 15,-3 0 1-15,-1 5-1 16,-2 5 0-16,0 4 0 16,-1 3 0-16,-1 4-2 15,2 3-42-15,2 3-50 16,-1 15-77-16,9-5-127 16,3-6-361-16</inkml:trace>
  <inkml:trace contextRef="#ctx0" brushRef="#br0" timeOffset="113184.4207">22580 14704 1510 0,'0'0'240'15,"0"0"-143"-15,0 0-12 0,0 0-8 16,0 0-32 0,0 0-45-16,0 0-2 0,-24 36 2 15,16 10 18-15,-3 9 1 16,-9 9 3-16,-5 2-14 16,-6-5 2-16,-4-6 2 15,1-8-11-15,4-11 1 16,5-14 4-16,10-14 2 15,3-8-7-15,6-8 11 16,3-16-3-16,3-3-8 16,0 2 1-16,13 2-2 15,7 6 1-15,4 6 6 16,5 4-6-16,2 7 7 16,4 0 4-16,0 0-2 15,0 8-9-15,-1 4 1 0,-2 1-1 16,-4 0-1-16,-2 0-19 15,-3-4-97-15,6-6-141 16,-9-3-352-16,-6 0-604 0</inkml:trace>
  <inkml:trace contextRef="#ctx0" brushRef="#br0" timeOffset="113369.2503">22756 14877 1328 0,'0'0'389'15,"0"0"-289"-15,0 0-69 16,0 0 20-16,7 76 36 16,4-53-38-16,1-1-30 0,1-2-14 15,-3-4-5 1,-2-5-76-16,-3-8-108 0,-2-3-182 16,-3 0-284-16</inkml:trace>
  <inkml:trace contextRef="#ctx0" brushRef="#br0" timeOffset="113511.1211">22701 14642 134 0,'0'0'1061'15,"0"0"-885"-15,0 0-118 16,0 0-57-16,0 0-1 16,0 0-16-16,0 0-20 0,105-5-147 15,-69 5-476-15</inkml:trace>
  <inkml:trace contextRef="#ctx0" brushRef="#br0" timeOffset="113668.4399">22957 14760 1169 0,'0'0'361'0,"0"0"-242"16,0 0-79-16,0 0 9 15,0 0 19-15,0 0-68 16,0 0-30-16,90-6-207 15,-61 6-136-15,-10 0-317 0</inkml:trace>
  <inkml:trace contextRef="#ctx0" brushRef="#br0" timeOffset="113800.6568">23020 14921 506 0,'0'0'507'16,"0"0"-388"-16,0 0-37 15,0 0 30-15,0 0-9 16,0 0-89-16,91-10-14 15,-39-26-134-15,-10 4-101 16,-6 3-106-16</inkml:trace>
  <inkml:trace contextRef="#ctx0" brushRef="#br0" timeOffset="114126.0991">23363 14595 864 0,'0'0'357'16,"0"0"-131"-16,0 0-16 0,0 0 9 15,-75 79-17-15,61-38-86 16,6 7-46-16,6 3-15 16,2-1-15-16,0-3-20 15,10-8-14-15,6-12-5 16,0-7 10-16,4-12 5 16,-2-8-7-16,3-4-9 15,1-21 6-15,-2-13-4 16,-1-20 3-16,-5-22-4 15,-8 6 4-15,-6 5 2 16,0 11-7-16,-11 20 1 16,-7 3 1-16,-9 9-2 0,-6 15 19 15,-13 11-11 1,-5 13-8-16,-9 14-51 0,-11 20-75 16,17-7-92-16,14-9-359 0</inkml:trace>
  <inkml:trace contextRef="#ctx0" brushRef="#br0" timeOffset="118196.4593">22566 14042 1119 0,'0'0'156'0,"0"0"-127"0,0 0-22 16,0 97 9-16,0-57 26 16,0-1-17-16,3-2-12 15,0-5-4-15,0-3-9 16,0-8 1-16,-1-8 1 15,0-5-2-15,-2-8 2 16,0 0 11-16,0-16 19 16,0-12-13-16,0-11-5 15,0-4 8-15,0-1 3 16,0 7 1-16,0 12 7 16,7 8-24-16,5 12-6 15,0 5-2-15,6 0 0 0,4 18 0 16,3 6 1-1,5 5-1-15,0 1-1 16,-1 1-13-16,12 5-116 0,-9-7-129 16,-4-9-284-16</inkml:trace>
  <inkml:trace contextRef="#ctx0" brushRef="#br0" timeOffset="118480.0098">22826 14012 918 0,'0'0'125'0,"0"0"-93"15,0 72 53-15,9-38 44 16,7-2-39-16,5-3-11 0,0-8-25 16,0-6-25-16,-2-6-13 15,-3-7 3-15,-5-2-17 16,-3-2 21-16,-6-15-6 15,-2-5-5-15,0-3 0 16,-11-3-12-16,-10 0 0 16,-7 0-25-16,1 5-68 15,-2 6-47-15,3 7-44 16,9 5-132-16,6 5-557 0</inkml:trace>
  <inkml:trace contextRef="#ctx0" brushRef="#br0" timeOffset="118846.4031">23002 14012 1071 0,'0'0'206'15,"0"0"-194"-15,0 0-11 16,24 78 25-16,-6-50 48 15,-2 0-30-15,0-1-27 16,-3-3-2-16,-4-3-5 16,-4-7-9-16,-3-5 5 15,-2-9 9-15,0 0 11 16,0-5 68-16,0-16-59 16,0-7-29-16,-2-5-5 0,2 2 0 15,0 8 0-15,2 7 1 16,8 8 4-16,4 8-6 15,5 0 0-15,4 10 1 16,6 7-1-16,2 3 0 16,4 2-1-16,0-4-88 15,22-4-113-15,-9-6-111 16,-6-8-471-16</inkml:trace>
  <inkml:trace contextRef="#ctx0" brushRef="#br0" timeOffset="119148.1089">23566 13565 1196 0,'0'0'166'0,"0"0"-119"0,0 0-10 16,-91 100 81-16,76-59-19 16,10 0-39-16,5-6-38 15,7-4-9-15,15-8 16 16,6-7 3-16,6-5-17 15,2-8-3-15,3 0-1 16,-3-1-9-16,-5 1 2 16,-4 1-4-16,-9 3-13 15,-5 4-3-15,-10 5-15 16,-3 3 31-16,-4 5 0 16,-18 2-10-16,-2 1-51 0,-3-1-44 15,-5-4-113-15,9-7-66 16,5-10-523-16</inkml:trace>
  <inkml:trace contextRef="#ctx0" brushRef="#br0" timeOffset="119457.4633">23705 13684 914 0,'0'0'529'15,"0"0"-491"-15,0 0-32 16,0 0 62-16,25 80 51 15,-7-45-47-15,1 3-14 16,4-3-17-16,-1-5-16 0,-3-6-13 16,-5-7-6-16,-4-9-5 15,-3-6 9-15,-2-2 10 16,-4-7 43-16,1-20-4 16,-2-9-27-16,0-14-20 15,-2-4-2-15,-11-4-1 16,0 5-8-16,0 11-1 15,2 13-1-15,5 15-27 16,3 14-77-16,3 4-143 16,4 43-27-16,10-4 32 15,4 1-113-15</inkml:trace>
  <inkml:trace contextRef="#ctx0" brushRef="#br0" timeOffset="119743.4895">24030 13640 1197 0,'0'0'255'16,"0"0"-153"-16,0 0-31 15,0 0 60-15,0 0-36 16,-56 90-32-16,56-59-19 16,0-1-30-16,10-5-13 15,7-4 16-15,3-3 14 16,1-4-16-16,3-3-7 15,1 0-7-15,-1-2 8 16,2-3-8-16,-4 2-1 0,-3 2 0 16,-4 4 0-16,-9 6-1 15,-6 4-35-15,-3 12-35 16,-36 29-71-16,2-9-184 16,-4-2-388-16</inkml:trace>
  <inkml:trace contextRef="#ctx0" brushRef="#br0" timeOffset="119981.7191">23623 15054 1418 0,'0'0'347'0,"0"0"-280"15,0 0-54-15,83-60 25 16,-38 25 43-16,5-5-49 16,2 0-16-16,2 2-16 15,-3 6-74-15,-9 3-120 16,-12 9-300-16,-16 9-245 0</inkml:trace>
  <inkml:trace contextRef="#ctx0" brushRef="#br0" timeOffset="120148.725">23796 15129 1340 0,'0'0'269'0,"0"0"-169"16,0 0-65-16,86-45 69 0,-29 5-44 16,7-13-34-16,5-2-26 15,6-14-19-15,-17 17-179 16,-21 15-627-16</inkml:trace>
  <inkml:trace contextRef="#ctx0" brushRef="#br0" timeOffset="129081.4229">17077 14679 456 0,'0'0'94'0,"0"0"-45"0,0 0-29 16,0 0 28-16,0 0 5 15,0 0-20-15,20-3 9 16,-4 3 43-16,10 0-1 15,2 0-4-15,11 0-28 16,3-1 6-16,4-2 1 16,4 1 3-16,2-1-8 15,0 1-14-15,3 2-2 16,1 0-4-16,-1 0-1 16,1 0-5-16,-1 3-7 0,0 1-5 15,-1 3 3-15,-2-4-3 16,-3-1-1-16,2 1-4 15,-2-2 1-15,0-1-3 16,2 0-2-16,1 0 2 16,-1 0-3-16,3 0 11 15,-1 1-4-15,2-1 5 16,-1 2-5-16,0-2-3 16,-2 0-8-16,-4 0 8 15,-3 0-3-15,1 0 5 16,-2 0-6-16,-2 0 2 15,0 0-7-15,-2 0 0 16,-1 0 1-16,0 0-2 0,3 0 0 16,-2 0 0-1,3 0-1-15,-1 0 1 0,1 0-1 16,2 5-7-16,-2 0 8 16,3 1 2-16,0-5-2 15,1 3 0-15,-3-3 0 16,3 1 6-16,-5 1-6 15,2-1 0-15,0 3-1 16,-1 0 0-16,2-2 1 16,1 1 0-16,-1-4 2 15,1 0-1-15,-1 0-1 16,-1 0 1-16,0 0-2 16,-1 0 2-16,0 0 4 15,-2 0-5-15,0 0-6 16,1 0 6-16,0 0 1 0,1 0-1 15,2 0 0 1,1 0-1-16,0 0 0 0,1 0 0 16,0 0 1-16,1 0 1 15,-5 0 6-15,0 0 2 16,-4 0-8-16,-1-3 15 16,-1 3-8-16,-5-1 3 15,0-2 7-15,-1-1 1 16,-1 0 16-16,1 0-11 15,-1-2 15-15,-3 2-12 16,-3 1-17-16,-2 0-1 16,-1 2 2-16,-4 1 0 15,2 0-4-15,-5 0 7 0,-4 0-5 16,-3 0 4-16,-2-2 6 16,-2 2-5-16,-1 0-4 15,0 0 0-15,0 0 1 16,-2 0-10-16,1 0 8 15,-1 0-8-15,0 0-1 16,0 0-12-16,0 0-57 16,-27 5-152-16,-4 6-289 15,-9 0-238-15</inkml:trace>
  <inkml:trace contextRef="#ctx0" brushRef="#br0" timeOffset="130954.0491">15651 15668 616 0,'0'0'201'0,"0"0"-96"16,0 0 1-16,0 0 11 15,0 0-27-15,0 0-9 16,-7 0 55-16,24-3-75 16,11-3-11-16,10-1-1 15,6-5 2-15,5-2-22 0,0-3-16 16,2-1-11-1,-1 0 7-15,-2 1-9 0,-3 4-31 16,-5 3-97-16,-4 6-174 16,-12 3-109-16,-14 1-286 0</inkml:trace>
  <inkml:trace contextRef="#ctx0" brushRef="#br0" timeOffset="131161.3847">15821 15881 1051 0,'0'0'200'0,"0"0"-176"16,0 0 43-16,0 0 34 15,0 0 26-15,105-56-28 16,-56 24-17-16,4-7-40 16,6-3-27-16,5 0-7 15,-5 2 0-15,-1 5-8 16,10-1-60-16,-16 10-174 15,-15 4-462-15</inkml:trace>
  <inkml:trace contextRef="#ctx0" brushRef="#br0" timeOffset="162547.6083">20402 15210 624 0,'0'0'522'15,"0"0"-367"-15,0 0-45 16,0 0 27-16,0 0-5 16,0 0-18-16,-27-3-61 15,42-7-34-15,12 0-18 16,6-5 2-16,10-2-2 0,2 2-1 16,1-1-52-1,-4 1-24-15,-7 3-34 0,-5 3-45 16,-7 5-60-16,-8 4-37 15,-6 6-34-15,-6 7-222 0</inkml:trace>
  <inkml:trace contextRef="#ctx0" brushRef="#br0" timeOffset="162711.1937">20601 15296 484 0,'0'0'224'16,"0"0"-100"-16,0 0-23 15,0 0 41-15,0 0-12 16,0 0-68-16,0 0-34 15,107-22-15-15,-68-7-13 16,0-3-5-16,-4 2-47 0,1-9-33 16,-12 10-48-16,-9 4-101 15</inkml:trace>
  <inkml:trace contextRef="#ctx0" brushRef="#br0" timeOffset="163058.0646">20246 15018 978 0,'0'0'153'0,"0"0"-134"15,0 0-9-15,-32 77 48 16,19-31 55-16,-2 20-8 15,3-5-2-15,4 7-32 16,4 0-27-16,4-11-8 16,0 0-1-16,12-8-17 15,10-11-9-15,8-10-8 16,7-13 22-16,8-11 4 16,7-4-16-16,4-12-5 15,2-13-6-15,-2-3 0 16,-2-3-26-16,-7 3-21 15,-7 4-29-15,0 4-127 16,-13 6-312-16,-12 8 245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7:00:37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6972 3926 658 0,'0'0'163'0,"0"0"69"0,0 0 6 16,0 0 10-16,0 0-44 16,-66-51-51-16,62 51-44 15,1 3-55-15,1 16-43 16,2 14-10-16,0 10 5 16,2 7 12-16,10 3-8 15,7-2-8-15,5-4-1 16,3-6-1-16,3-6-18 15,1-6-115-15,3-12-72 16,-2-17-140-16,-7-7-159 16,-10-15-235-16</inkml:trace>
  <inkml:trace contextRef="#ctx0" brushRef="#br0" timeOffset="190.526">7052 3937 869 0,'0'0'208'15,"0"0"44"-15,0 0-33 16,0 0-108-16,0 0-63 15,0 0-32-15,0 0-6 16,9 44 21-16,17-11-8 16,2 3-10-16,-1 2-7 15,-2-2-5-15,-5 0-1 16,-4 0-77-16,-7-3-124 16,-9 1-118-16,0-9-79 15,-9-8-398-15</inkml:trace>
  <inkml:trace contextRef="#ctx0" brushRef="#br0" timeOffset="488.0797">6836 4364 553 0,'0'0'220'16,"0"0"-4"-16,0 0-77 15,0 0-100-15,0 0-37 16,0 0 58-16,0 0 29 16,64 57-34-16,3-54-20 15,1-3-11-15,3 0-8 16,-2-15-4-16,-17-2-11 15,2-7 5-15,-10-2-6 16,-11-5 0-16,-12-3-15 16,-12-2 14-16,-9-6 1 15,-3 1 2-15,-15 0 43 16,-1 8 46-16,-1 6 32 16,7 12 7-16,6 7-12 15,4 8-62-15,3 8-56 0,0 21-9 16,4 23 9-16,16 22 0 15,5 28-62-15,-7-13-150 16,-10-14-400-16</inkml:trace>
  <inkml:trace contextRef="#ctx0" brushRef="#br0" timeOffset="2666.4814">715 4383 487 0,'0'0'90'0,"0"0"-61"16,0 0 31-16,0 0-6 15,0 0 8-15,0 0 6 16,-83 3-8-16,70 0-2 16,-4 2-10-16,6-1-19 15,-4 1-2-15,0-1 14 16,-4 1-2-16,2 0-13 16,-6 3 14-16,3-1 8 15,-4 2-26-15,-2 0-6 16,-2 2-8-16,-4 3-8 15,2 3 2-15,-3 2 4 16,-5 4-5-16,6 0 10 16,-1 4-10-16,0 2 6 15,1 3-6-15,2 5 0 16,0 1 5-16,3 3-6 0,-1 3 7 16,1-1-6-16,7 3 6 15,3-3 2-15,3-1-8 16,4-1 5-16,4-2-6 15,4-2 1-15,2 1 0 16,0-4-1-16,6 1 0 16,6 2 1-16,2-1-1 15,2 2 2-15,-4 1 6 16,6 0-8-16,-3 3 1 16,1 0-1-16,2 3 1 15,1 2 1-15,2 2-1 16,-1 4 1-16,2 1 6 15,3 4 0-15,-1-2-6 16,3 0 11-16,-1-3-12 0,-1 0 11 16,6-5-3-16,-1-1 2 15,3-5-10-15,5-1 7 16,0-4-8-16,2-3 2 16,3-5 9-16,2 0-10 15,4-3 9-15,1-1-4 16,3-4-5-16,2-3 1 15,2-2 6-15,3-6-8 16,-1-5 1-16,-1-3 11 16,-5-2-5-16,-4 0 2 15,-4-10 1-15,-5-4 0 16,-4-3 13-16,-3-2 20 0,-5-7 13 16,2-2-6-1,-3-8-13-15,-2-6-1 0,-4-5-4 16,0-6-5-16,-2-6 0 15,-2-2 1-15,-4-3-7 16,-4 1-4-16,-4-5 4 16,-1 0 5-16,-4 3-3 15,0-4-14-15,0 2 3 16,0 5-2-16,-4-1 6 16,-4 4-1-16,2 2 0 15,-6 1-6-15,2-2-8 16,-5-13 9-16,-4-12-9 15,2 4-1-15,3 9 2 16,3 12-1-16,2 16-1 16,0 0 1-16,-6-4-1 0,3 6 2 15,-4 4-1-15,-1 3-1 16,-1 4 0-16,0 4 0 16,0 3 1-16,2 2 5 15,-2 3-6-15,3 1 8 16,0 5-7-16,-1 0 0 15,4 4 6-15,-3 0-6 16,0 2 4-16,0 3-5 16,-5 2-1-16,-3 0-5 15,-5 0 4-15,-4 5-5 16,-4 8-4-16,-1 3 10 16,2 1-8-16,0 0 8 15,5 0 1-15,5 0-13 0,2-1-5 16,5-4-5-16,5 1-5 15,1 1-25-15,2-5 3 16,2 4-5-16,1-1-17 16,-3 1-16-16,2-1-20 15,-1 4-69-15,-14 8-33 16,4-4-66-16,-2-5-389 0</inkml:trace>
  <inkml:trace contextRef="#ctx0" brushRef="#br0" timeOffset="22482.1544">18292 6252 1015 0,'0'0'133'0,"0"0"-74"0,0 0-20 15,0 0-13 1,0 0 22-16,86-52-9 0,-50 34-17 16,2-1-10-16,6 1-11 15,-4 4 0-15,-4 3-1 16,-3 2-74-16,-5 8-123 15,-9 1-109-15,-11 0-497 0</inkml:trace>
  <inkml:trace contextRef="#ctx0" brushRef="#br0" timeOffset="22677.8886">18282 6377 992 0,'0'0'125'15,"0"0"-84"-15,0 0-32 0,88-41 49 16,-38 18 14-16,8-3-18 16,2-4-30-16,1 0-12 15,-1-2-12-15,2-12-92 16,-14 6-137-16,-15 4-333 0</inkml:trace>
  <inkml:trace contextRef="#ctx0" brushRef="#br0" timeOffset="22885.8804">18618 5838 872 0,'0'0'104'0,"0"0"-79"16,0 0-24-16,122 26 52 15,-65-4 27-15,-3 9 10 16,-2 8 11-16,-13 9-37 15,-14 18-9-15,-25 21-23 16,-40 22-26-16,-53 4-6 16,1-26-169-16,-7-21-244 0</inkml:trace>
  <inkml:trace contextRef="#ctx0" brushRef="#br0" timeOffset="24020.9417">15401 3764 1094 0,'0'0'175'16,"0"0"-154"-16,30 106 0 15,4-12 59-15,5 10 19 0,-2-15-42 16,-5-25-30-16,-12-19-14 15,-2-8-5-15,-1 2-8 16,-3-4-68-16,-6-7-131 16,-13-28-72-16,-15 0 11 15,-9-22-454-15</inkml:trace>
  <inkml:trace contextRef="#ctx0" brushRef="#br0" timeOffset="24214.6274">15244 3953 636 0,'0'0'215'16,"-40"-118"29"-16,40 80-27 15,0-2-70-15,21-1-73 16,12-4-23-16,11 12-13 0,6 7-9 16,-1 10 9-1,0 15-16-15,-8 1-6 16,-7 20-3-16,-12 17 6 0,-13 24-12 16,-9 23-6-16,-12-3-1 15,-9-9-22-15,-9-1-109 16,11-30-155-16,1-8-235 0</inkml:trace>
  <inkml:trace contextRef="#ctx0" brushRef="#br0" timeOffset="24582.2377">15651 3924 935 0,'0'0'149'0,"0"0"25"0,0 0-84 15,0 0-54-15,0 0 3 16,0 0 44-16,109 57-28 16,-77-30-23-16,0 2-14 15,-5 1-10-15,-6-4 0 16,-4-2-8-16,-8-9 7 16,-5-6-6-16,-4-9 8 15,0 0 36-15,0-24 50 16,-1-14-54-16,-8-11-2 15,6-6 20-15,1-2-8 16,2 11-7-16,0 9-9 16,12 15-19-16,9 9-15 15,4 10 0-15,5 3 0 0,3 5-1 16,0 14-5 0,-4 6-4-16,-3 2-6 0,-10 0-102 15,-16-4-93-15,0-8-176 16,-13-11-432-16</inkml:trace>
  <inkml:trace contextRef="#ctx0" brushRef="#br0" timeOffset="24733.5716">15795 3430 738 0,'0'0'129'0,"0"0"-54"16,0 0-50-16,0 0-24 0,0 0-1 15,90 40-89 1,-57-23-326-16</inkml:trace>
  <inkml:trace contextRef="#ctx0" brushRef="#br0" timeOffset="25249.4055">16087 3626 914 0,'0'0'163'15,"0"0"-121"-15,0 0-6 16,0 0 58-16,24 92 44 16,1-58-39-16,4 2-47 0,-1 0-30 15,-7-5-9-15,-3-4-13 16,-6-10 1-16,-7-10-1 16,-5-7-1-16,0-4 1 15,-5-23-22-15,-12-7-1 16,-4-11 15-16,-1-5 6 15,1 0 2-15,5 0 0 16,7 6 9-16,9 6-8 16,0 11 12-16,23 7-12 15,9 5 6-15,7 8-5 16,7 5-2-16,-1 2 2 16,1 7-1-16,-7 10 0 15,-6 5-1-15,-9 2 0 16,-7 0-7-16,-8-2 7 15,-6-3-1-15,-3-9 1 0,0-5 18 16,-3-5 63 0,-9-1 8-16,0-16-1 0,0-7-27 15,4-4-21-15,5-3-20 16,3 2-12-16,11 1-8 16,13 6-2-16,11 4 1 15,9 4 0-15,8 8-1 16,1 6-5-16,2 0-2 15,-7 8-1-15,-8 10-62 16,-1 11-89-16,-14-6-151 16,-9-6-299-16</inkml:trace>
  <inkml:trace contextRef="#ctx0" brushRef="#br0" timeOffset="25861.1574">16985 3113 895 0,'0'0'168'16,"0"0"-31"-16,0 0-31 15,-96 46 36-15,70-10-17 16,2 6-40-16,10 6-31 16,10 0-24-16,4-1-12 15,1-8-12-15,17-7-5 16,5-12 0-16,2-10 0 15,4-10 7-15,0-3-7 16,-1-19-1-16,-3-9-21 0,-8-3 5 16,-7-5 0-16,-4 3 15 15,-6 2 0-15,0 6 1 16,0 5 0-16,-7 9 9 16,1 6 23-16,2 6 3 15,4 2-14-15,0 0-21 16,0 14-2-16,9 6 2 15,9 5-1-15,4-3 1 16,4-1 0-16,3-6 1 16,1-5 5-16,-2-6-5 15,-1-4 6-15,-3-7 2 16,-6-14 3-16,-8-7 0 16,-5-8-4-16,-5-8-2 15,-5-6-5-15,-15-4 5 16,-9-4-6-16,-4-1 0 0,1 2-1 15,2 3 1-15,1 6 2 16,10 11 27-16,1 12 2 16,9 11 17-16,4 8-4 15,5 6-37-15,0 10-7 16,5 19-10-16,20 11 9 16,7 12 1-16,8 5 1 15,7-1 0-15,5-2 0 16,0-5 0-16,-6-4-1 15,0 8-74-15,-15-9-121 16,-13-15-437-16</inkml:trace>
  <inkml:trace contextRef="#ctx0" brushRef="#br0" timeOffset="40533.5203">22626 4950 431 0,'0'0'81'0,"0"0"33"16,0 0 17-16,0 0-2 16,0 0-28-16,-76-59-22 15,52 54-14-15,-8 5-15 16,-9 5-17-16,-9 17-1 15,-8 14-5-15,-4 8 7 16,-4 13 6-16,-1 14-1 16,3 16-10-16,9 16-1 15,13 3 1-15,23-7 0 16,15-20 2-16,4-21-1 0,8-14-4 16,13 0 3-1,12 4-5-15,22 16-8 0,29 8 3 16,28-2 4-16,9-9 9 15,-8-16-7-15,-22-15-10 16,-30-16-5-16,-15-10-9 16,-6-4 12-16,5-6-2 15,3-13 8-15,4-15 27 16,-3-20-3-16,-1-24-9 16,-5-31 1-16,-10-16-1 0,-12-1-5 15,-13 7-9 1,-8 20-12-16,0 23-6 0,0 18 0 15,-3 17-1-15,-7 4 5 16,-2-3-5 0,-5-6-1-16,-3 0 0 0,1 6 0 15,-2 8 1-15,0 7-1 16,0 5-1-16,-4 5-5 16,-2 5 6-16,-1 5-1 15,-4 3-7-15,3 2 2 16,-1 0 6-16,1 11-1 15,3 2 0-15,3-1 0 16,4 2 1-16,1 3-9 16,4 2-38-16,3 3-39 15,3 12-71-15,4-4-199 0,1-11-399 16</inkml:trace>
  <inkml:trace contextRef="#ctx0" brushRef="#br0" timeOffset="42619.6663">7033 10674 468 0,'0'0'274'0,"0"0"-75"16,0 0-21 0,0 0-4-16,0 0-5 0,0 0-39 15,-86-43-36-15,56 41-16 16,-1 2-14-16,-4 0 2 15,-2 9 0-15,-1 5-10 16,0 5-11-16,2 3 0 16,0 6-14-16,5 7 11 15,1 3-11-15,8 7 3 16,4 8-9-16,6 1 0 16,5 1 4-16,7 3-6 15,0-7-1-15,10-4-6 16,9-6 1-16,5-9-3 15,3-5 7-15,6-8-8 0,4-9 7 16,9-7 12-16,2-3 7 16,7-4 3-16,0-15-8 15,-4-1-6-15,1-5-10 16,-3 1-4-16,-4-1-7 16,-2 1-1-16,-7 3-6 15,-6 4 0-15,-8 3 0 16,-7 5 0-16,-7 3-7 15,-8 6-57-15,-5 17-81 16,-14 11-167-16,-14 5-390 0</inkml:trace>
  <inkml:trace contextRef="#ctx0" brushRef="#br0" timeOffset="53693.784">10981 9981 325 0,'0'0'93'0,"0"0"-34"16,0 0-30-16,0 0 2 15,0 0 40-15,55-59 16 16,-44 39-21-16,-2-1-5 15,-5-4 24-15,-2 1-11 16,-2-2-5-16,0-3-16 16,-15 2-22-16,0 1-5 15,-6 1 4-15,1 6 9 16,-2 4-2-16,-2 6-13 16,-2 4 1-16,-3 5-19 15,0 0 6-15,-1 12-11 16,3 7-1-16,6 9 0 0,8 2 1 15,7 6-1-15,6 1 0 16,3-3 1-16,17-3 0 16,6-2 2-16,3-5 6 15,4-4-9-15,-1-6 2 16,-1-2-1-16,-3-7 0 16,-3-4-1-16,-5-1-6 15,-2 0 0-15,-6 0 5 16,-2 0-8-16,-4-5 9 15,-1 0 1-15,-2 0-1 16,-2 2 0-16,-1 0 1 16,0 2 0-16,0 1-1 0,0 0-1 15,0 0-6-15,0 0-8 16,0 0-11-16,0 1 5 16,-6 9 21-16,0 3 0 15,-1 2 0-15,3 2 0 16,2 3 0-16,2-1 0 15,0 0 0-15,0 2 0 16,13-2 0-16,2-2 0 16,8 0 1-16,5-4 10 15,6-1-10-15,5-5 6 16,7-6 2-16,1-1-1 16,-1 0-7-16,-6-9 9 15,-4-4-9-15,-6 0 5 16,-8-2-5-16,-6 3 0 15,-8 1 0-15,-7 1 8 0,-1 1-8 16,0 3-1-16,-9-1 1 16,-4 4 9-16,1 1-1 15,-1 2-6-15,4 0-2 16,1 0 0-16,4 5-1 16,1 11-7-16,3 3 7 15,0 4 0-15,6 2 8 16,7 1-7-16,2 3 5 15,2-3 1-15,-1-2-5 16,-3-1 4-16,-2-4-5 16,-4-2 0-16,-4-5-1 15,-3 0 0-15,-4 1 2 16,-22 2 5-16,-26 6-7 0,-39 14-9 16,-40 13-90-16,12-6-151 15,13-6-340-15</inkml:trace>
  <inkml:trace contextRef="#ctx0" brushRef="#br0" timeOffset="54394.7428">11758 10151 687 0,'0'0'144'0,"0"0"-80"16,0 0-15-16,0 0 45 15,0 0 7-15,0 0-31 16,32 76-33-16,-23-62-18 15,0 1-10-15,-2-3-8 16,-3-3-1-16,-4-1-8 16,0-2-101-16,-9-3-138 15,-7-3-374-15</inkml:trace>
  <inkml:trace contextRef="#ctx0" brushRef="#br0" timeOffset="54528.2489">11481 10031 808 0,'0'0'79'0,"0"0"-76"15,0 0-3-15,0 0-191 0</inkml:trace>
  <inkml:trace contextRef="#ctx0" brushRef="#br0" timeOffset="63018.3227">17212 10062 532 0,'0'0'75'15,"0"0"-55"-15,0 0 3 16,-83-11 32-16,54 10 22 15,-4 1 1-15,1 0-15 16,-4 0 1-16,-2 0-5 16,-2 3-11-16,-5 8 4 15,2 4-6-15,-1 5 3 16,1 3-4-16,3 4-8 16,4 7-8-16,1 5-6 15,10 9 6-15,3 13 0 16,7 22-6-16,7-4-1 0,8-7 5 15,0-6 5 1,14-4-8-16,12 18 2 0,4 0 2 16,-1-13-7-16,2-9 0 15,-1-13-5-15,7 5-9 16,10 4 0-16,4 1 4 16,5-4-4-16,2 2-6 15,0-4-1-15,4-4 2 16,-1 0-1-16,2-7 12 15,7-4-6-15,12-5 5 16,15-7-5-16,-9-10 11 16,-9-7 15-16,-8-5-11 15,-11-5-10-15,9-12 0 16,7-5 1-16,0-2 4 16,-3-1-5-16,-1 0-2 0,-2-4-8 15,-8 1 14-15,-3-1-3 16,-3-2 8-16,-4-1 9 15,-4-3 1-15,0-2 1 16,-5-4-7-16,-1-2 3 16,-5-6-6-16,-3-2-3 15,-4-5-2-15,-3 0-6 16,-2-2-2-16,-7-2-3 16,-1-3-5-16,-5-10 5 15,-5-13-3-15,-1 7 4 16,-6 8-1-16,0 12 6 0,0 14 9 15,0-6-1 1,-15-5-3-16,-4 3-1 0,-7 4-9 16,-5 3-5-16,-9 1-2 15,-5 3 0-15,-10 4 0 16,0 4 0-16,-5 2-1 16,-3 6 0-16,-1 6-5 15,-2 3 6-15,-2 5 0 16,-2 5-1-16,-2 5 1 15,2 2 0-15,2 0-1 16,4 0 0-16,1 9-1 16,2 4 0-16,3 3 1 15,1 4 1-15,1 1 1 16,3 1-1-16,4 3-1 0,4 3 1 16,0 1-2-1,5 1 2-15,1-1-2 0,-1 2 2 16,9-3 0-16,1 0-1 15,9-2-10-15,3-2-23 16,15-3-35-16,3-1-39 16,53-2-57-16,6-4-123 15,13-9-365-15</inkml:trace>
  <inkml:trace contextRef="#ctx0" brushRef="#br0" timeOffset="73619.8187">16694 13215 626 0,'0'0'242'0,"0"0"-103"15,0 0-96-15,0 0-5 16,27 118 139-16,11-1 11 15,6 26-16-15,2 8-19 16,-6-7-39-16,-5-20 0 16,-5-7-32-16,-7-10-13 15,-4-10-12-15,-2-22-12 0,-6-17-17 16,-1-18-8-16,-1-9-10 16,0-1-9-16,3-4 0 15,-2-3-1-15,-2-10-1 16,-3-12-37-16,-5-3-32 15,0-39-48-15,-4-51-116 16,-9 5-303-16,-8-3-207 0</inkml:trace>
  <inkml:trace contextRef="#ctx0" brushRef="#br0" timeOffset="74755.4806">16704 13029 1192 0,'0'0'112'0,"0"0"-85"16,0 0-25-16,87-49-1 15,13 14 73-15,52-7 7 16,35-4-10-16,15 2-17 15,6 6-13-15,-8 6-12 16,-1 3-4-16,-3 5-9 16,-5 2 1-16,-9 3-6 15,-12 4 3-15,-12-1 7 16,-10 1-2-16,-8-1 0 0,-10-1-3 16,-10 0 0-16,-5-1 12 15,-13 1-14-15,-2-1 2 16,-8-2 2-16,-2 0-11 15,-14 1-1-15,-17 6-4 16,-14 4-1-16,-2 4 6 16,2 0-7-16,6 1 0 15,2 4 0-15,-9 0 0 16,-7 0 6-16,-5 16 6 16,-6 6 15-16,-2 10 24 15,-3 9-1-15,-1 23 8 16,-1 24 5-16,1 19-9 15,-4 16 5-15,-3-5-7 16,-3-13-17-16,-6-5-17 16,0-12 10-16,-3 2-13 0,-1-3-6 15,0-5 9-15,0 0-17 16,-1 3-1-16,-8-4 1 16,1-12 0-16,-2-11-1 15,1-19 8-15,3 0-7 16,-3 10-1-16,-3 7 1 15,-1 8 6-15,-2-3-6 16,2-2 0-16,1-2-1 16,1-4 1-16,0-1 0 15,1-5-1-15,3-7 0 16,1-6 0-16,0-7 0 16,1-7-1-16,-2-6-5 0,-2-6-1 15,-5-3-2-15,-9-5-10 16,-7 0-1-16,-10 0-5 15,-11-5-2-15,-24-2-1 16,-22 4 13-16,-22 3 2 16,-9 0 3-16,2 6 2 15,13 7 7-15,11 0 1 16,1-1-1-16,-2-3 1 16,0-3 0-16,-6-4 8 15,-4 2-1-15,-8-1-6 16,-5 2 0-16,-1 0-1 15,0 2-6-15,0 3 0 16,2 1-1-16,-6 4 6 0,1 0-17 16,4 2 6-1,10-3 12-15,9 0 0 0,10 0 1 16,7 0-1-16,17-5 1 16,17-2-1-16,13-1-1 15,9-2 0-15,-3 0 1 16,1 1 0-16,2-1 1 15,4 0 5-15,5-1-4 16,5 1-2-16,1-2 6 16,1 1 5-16,3-1-1 15,1-1-1-15,3 1 1 16,2-2 7-16,-1 1-7 16,7-1-1-16,-2 0 3 0,4 0 0 15,-1 0-3 1,2 0-3-16,0 0-6 0,0 0 0 15,0 0-12-15,0 0-40 16,34-13-71-16,1 1-165 16,6-8-427-16</inkml:trace>
  <inkml:trace contextRef="#ctx0" brushRef="#br0" timeOffset="76361.7107">16512 13568 502 0,'0'0'165'0,"0"0"-35"15,0 0 36-15,0 0 3 16,0 0-11-16,0 0-25 15,-7-7-36-15,7 7-24 16,0 0-22-16,0 0-4 16,0 0-17-16,3 0-8 15,11 7 53-15,6 4-8 16,3 2 12-16,5 2-26 16,1 4 0-16,3 3 3 15,2 5 0-15,1 5-6 16,1 7-6-16,-3 1-11 15,0 6-7-15,-2-3 5 0,-2 3-4 16,-1-5 0-16,-2 1-5 16,-1-4-1-16,0-4-5 15,-2-1-2-15,0-5-3 16,0-8-3-16,1-2 1 16,3-9-8-16,-2-5 5 15,-1-2-4-15,-5-2 4 16,-2 0-6-16,-8-2-58 15,-9-9-63-15,-11 0-191 16,-14-1-761-16</inkml:trace>
  <inkml:trace contextRef="#ctx0" brushRef="#br0" timeOffset="77016.3612">16691 13868 340 0,'0'0'85'0,"0"0"-33"15,0 0 41-15,0 0 2 16,0 0-10-16,0 0-24 15,0 0-31-15,18-48 10 16,-15 43 12-16,-2-2 18 16,1 4 2-16,-2 1 25 15,0-1 10-15,0 3 19 16,0 0 6-16,0 0-20 0,0 0-11 16,0 0-25-1,0 0-28-15,-2 8-12 0,-5 6 18 16,-1 5 16-16,-2 4-11 15,0-1-3-15,-4 3 1 16,2-2-2-16,2 1-12 16,-3-4-9-16,-1 2-5 15,4-1-2-15,0-3-9 16,3-1 3-16,1-3-8 16,1-5 5-16,0 1-12 15,2-6 1-15,1-1-1 16,2-3-5-16,0 0 1 15,0 0 4-15,0 0-6 16,0 0-8-16,0 0-67 0,5 0-108 16,5 0-328-1,-2-3-729-15</inkml:trace>
  <inkml:trace contextRef="#ctx0" brushRef="#br0" timeOffset="79091.8736">21224 13293 1234 0,'0'0'175'0,"0"0"-118"15,0 0 1-15,0 0 9 16,15-75-15-16,13 61-20 16,7 6-13-16,9 8-13 15,4 8 10-15,2 20 26 16,1 11 4-16,-6 4-8 0,-9 6-8 16,-11-3-8-1,-8 1-3-15,-14-6 3 0,-3-4-1 16,-3-7 1-16,-12-12-1 15,1-13 13-15,-2-5 21 16,1-22-21-16,0-18-14 16,5-26-1-16,7-21 15 15,3 8-16-15,0 7-18 16,12 16-1-16,7 23-22 16,8 2-40-16,6 5-47 15,7 10-42-15,20 15-78 16,-10 1-269-16,-8 0-262 0</inkml:trace>
  <inkml:trace contextRef="#ctx0" brushRef="#br0" timeOffset="80295.958">21928 13189 1106 0,'0'0'188'16,"0"0"-133"-16,0 0-45 15,0 0 106-15,0 0-15 16,0 0-46-16,0 0-24 16,98-10-2-16,-81-2-6 15,-5-3-4-15,-5-2-4 16,-4 0-7-16,-3-3 3 16,0 0-1-16,-13 0-10 15,-5 5 24-15,-2 5 42 0,-3 6-2 16,-4 4-26-16,-1 12-11 15,1 14-1-15,0 8-3 16,6 11 2-16,8 2-7 16,13 3-17-16,0-2 7 15,25-6-8-15,14-9 0 16,13-13-7-16,18-19-36 16,1-2-12-16,1-27-35 15,-2-13-22-15,-18-5-114 16,-4-6-20-16,-17-3 26 15,-17 1 25-15,-14 3 100 16,0 9 95-16,-18 5 131 16,-6 11 50-16,-1 11 1 15,-1 6-24-15,4 7-63 16,3 2-38-16,2 6-25 0,8 13-13 16,4 3-11-16,5 5-2 15,0 0-5-15,17 2-1 16,6-3-8-16,2-6-21 15,0-3-20-15,-2-9-23 16,-5-5 0-16,-2-3 20 16,-7-6 44-16,-5-8 8 15,-3-2 31-15,-1 4 60 16,0 4 14-16,0 5 9 16,0 3-43-16,4 8-50 15,5 15 15-15,6 13-1 16,1 8 4-16,4 8-4 15,-4 3-6-15,0 0-2 0,-4-2 4 16,-7-5-7-16,-4-4-12 16,-1-9-3-16,0-10-8 15,-1-8 14-15,-4-14 8 16,-3-3 19-16,0-13-17 16,-1-20-25-16,0-13-55 15,5-7-45-15,4-7-26 16,3-2-16-16,13 2-78 15,1 4-30-15,-1 2 19 16,-4 7 26-16,-5 3 56 16,-7 8 94-16,0 5 55 15,0 9 79-15,0 7 106 0,0 4 45 16,-3 8 40 0,0 3-80-16,3 0-91 0,0 9-52 15,0 13 14-15,3 9 14 16,6 8 0-16,4 3-15 15,4 0-12-15,0-1-15 16,3-5-8-16,1-6-14 16,-1-8-5-16,0-10-6 15,-2-6 0-15,-1-6-18 16,-4-6 0-16,-2-19 7 16,-4-5 2-16,-1-2 3 15,-2-2 5-15,-2 2 1 16,-1 6 0-16,-1 5 0 0,2 6 1 15,-2 5-1-15,0 6 2 16,3 1 14-16,-1 3-10 16,6 0-4-16,5 0-1 15,4 0 14-15,5 0 2 16,4 3 11-16,2 1 0 16,2 1-5-16,0 1-6 15,1-2-2-15,-1 1-14 16,-4-1 1-16,0-3-1 15,-5 1 1-15,-3-2-2 16,-4 0-16-16,-5 0-38 16,-1 0-19-16,0-10-22 0,-2-2-49 15,0-3-56 1,6-11-133-16,-2 4-53 0,-1 2-353 0</inkml:trace>
  <inkml:trace contextRef="#ctx0" brushRef="#br0" timeOffset="81017.3487">23305 12783 235 0,'0'0'205'16,"0"0"-43"-16,0 0-11 15,0 0 18-15,0 0-37 16,0 0-28-16,0 0-16 15,-42-4 17-15,29 4-2 16,1 0-25-16,-2 0-1 16,-1 1-10-16,3 6-13 15,-1 2-10-15,2 2-22 16,2 1-2-16,-1 4-9 16,3-1-1-16,1 4-3 15,4 0-6-15,2-2 0 0,0 0 0 16,0 0 0-16,2-6 1 15,7-2-2-15,-2-3-14 16,3-5-5-16,1-1 1 16,0 0 12-16,1-8 6 15,2-6-2-15,0-2-13 16,-2-1 2-16,-3-1 0 16,-1 3 5-16,-3 1 7 15,-2 2 0-15,-2 4 1 16,-1 2 2-16,0 3 21 15,0 2 12-15,0 1-1 0,2 0-23 16,0 0-10-16,4 10-1 16,4 5 21-16,2 4-1 15,0-1-2-15,4 0-2 16,-2-2 9-16,-1-4 0 16,-1-1-3-16,0-6-8 15,-3-4 4-15,-4-1-1 16,3 0 24-16,-2-5-2 15,-2-7-20-15,1-2-14 16,-3-1-5-16,-2-1-70 16,0 3-77-16,-5 5-118 15,-7 3-502-15</inkml:trace>
  <inkml:trace contextRef="#ctx0" brushRef="#br0" timeOffset="82218.4669">23270 12266 954 0,'0'0'221'15,"0"0"9"-15,0 0-16 16,0 0-93-16,0 0-79 16,10 117 46-16,18-23 15 15,5 8-4-15,-3-15-33 16,-2-22-35-16,-7-24-10 16,1-5-15-16,1 6-6 15,4-1 0-15,3-2-47 0,4-6-143 16,-11-13-333-1,-6-13-602-15</inkml:trace>
  <inkml:trace contextRef="#ctx0" brushRef="#br0" timeOffset="85454.0423">23809 12596 110 0,'0'0'399'0,"0"0"-165"15,0 0 38-15,0 0-18 16,0 0-10-16,0 0-85 15,0 0-45-15,-66-36-43 16,46 43-41-16,-3 14-13 16,-1 9-15-16,5 6 8 15,1 2-5-15,9-1-4 16,9-6-2-16,0-4 0 0,10-7 1 16,16-9-9-1,7-10-19-15,3-1 2 0,3-14 2 16,-4-9 14-16,-5-6-19 15,-11 2 17-15,-4-2 12 16,-9 5 0-16,-4 5 1 16,-2 4 17-16,0 5 33 15,0 6 28-15,0 1 5 16,-3 3-10-16,-1 0-41 16,4 0-32-16,0 12 7 15,0 3-8-15,0 2 0 16,9 0 0-16,8-3-1 15,3-2 1-15,2-7 0 0,2-5-27 16,-1 0-15-16,-3-7-12 16,-2-12 19-16,-5-3 11 15,-3-5 7-15,-6-2 16 16,-4 3 0-16,0 2 1 16,0 6 0-16,-7 2 30 15,-1 6 32-15,2 5-9 16,3 2 0-16,1 3-21 15,2 0-32-15,0 1-15 16,0 13 6-16,8 3 8 16,8 3 1-16,4 0 0 15,6-4 0-15,7-5 1 16,3-9-1-16,0-2-6 16,-2-5-26-16,-4-13-8 0,-6-4 2 15,-10-4 18-15,-4 4 19 16,-3 3 1-16,-6 3 0 15,-1 7 25-15,0 2 35 16,0 4-4-16,0 3-30 16,0 0-26-16,3 5-23 15,5 9 22-15,3 6 1 16,5 0 0-16,-3 1 0 16,2-4-11-16,-4-6-78 15,-7-11-126-15,0-3-379 16,-4-14-555-16</inkml:trace>
  <inkml:trace contextRef="#ctx0" brushRef="#br0" timeOffset="86361.9552">24249 12216 702 0,'0'0'115'0,"0"0"-42"15,0 0 36-15,0 0 3 16,110 70-23-16,-77-59-13 15,-2-3 9-15,-2 2-37 16,-2-3-20-16,-5 3-9 16,-7 0-3-16,1 6-2 15,-7 6 30-15,-4 3 23 16,-1 6 13-16,-2 5-16 16,-1 3-17-16,2-2-15 15,6 2-12-15,2-3-2 16,8-2 1-16,1-3-5 0,3-3 1 15,1-1-14-15,-2-2 8 16,-5-3-8-16,-8 2 1 16,-5-3-1-16,-4 2 5 15,-8-5-5-15,-11-3 6 16,-3-8 1-16,-2-7-2 16,2-4 4-16,7-23-9 15,6-10-1-15,9-14-18 16,0-7-1-16,21-6-29 15,12 0-6-15,7 1-3 0,-2 5 6 16,0 9 24 0,-6 9 19-16,-7 10 7 0,-9 7 1 15,-7 9 12-15,-4 8 49 16,-5 1 28-16,0 5 5 16,0 0-28-16,0 10-41 15,-8 7-11-15,2 4-12 16,1 4 9-16,1 0-10 15,4 2 0-15,0-4 5 16,0-4-5-16,14-2-1 16,-1-9 0-16,3-5-20 15,1-3-15-15,1 0 21 16,-3-11 6-16,-4-3 7 16,-1 3-8-16,-6 2 9 15,-2 0 0-15,-2 4 6 0,0 3 6 16,0 2 23-16,0 0-4 15,0 0-20-15,0 0-11 16,0 8-2-16,0 3 2 16,5 3-1-16,1-5-5 15,2-1 5-15,2-3 1 16,2-5-15-16,0 0-8 16,-1-10 7-16,0-12 1 15,-3-4 8-15,-5-9 5 16,-3-7-4-16,0-2 6 15,-9-5 1-15,-4 4-1 16,1 9 0-16,1 11 25 16,4 11 30-16,4 8-15 15,3 6-31-15,0 0-9 16,0 12-17-16,16 11 17 0,5 6 0 16,2 5 0-16,0 0 1 15,1-1-1-15,-5 1-68 16,-5-5-26-16,-3-4-57 15,-7-2-153-15,-1-8-13 16,-3-7-228-16</inkml:trace>
  <inkml:trace contextRef="#ctx0" brushRef="#br0" timeOffset="86513.8914">24968 12250 939 0,'0'0'128'15,"0"0"-118"-15,0 0-9 16,63-90-1-16,-20 39 0 16,-5 6-147-16,-6 3-469 0</inkml:trace>
  <inkml:trace contextRef="#ctx0" brushRef="#br0" timeOffset="86798.3647">25171 11758 472 0,'0'0'606'15,"0"0"-485"-15,0 0 4 16,0 0-21-16,0 0 37 0,-23 73-56 16,29-40-24-1,11 0-7-15,-1 0-14 0,2-6-17 16,-3-3-16-16,-2-7-6 16,-4-7 1-16,-2-8-1 15,0-2 15-15,2-16 33 16,-3-14-23-16,1-6 14 15,3-6 52-15,-1 0 9 16,3 10-31-16,5 10-29 16,1 10-28-16,10 11-13 15,8 1-12-15,6 17-6 16,10 42-123-16,-12-4-167 16,-18 1-658-16</inkml:trace>
  <inkml:trace contextRef="#ctx0" brushRef="#br0" timeOffset="87120.1576">23078 13737 456 0,'0'0'1096'16,"0"0"-923"-16,-46-72 3 16,34 53 17-16,7 10-7 15,4 7-88-15,1 2-77 16,3 19-21-16,20 31 0 16,16 29 17-16,6 21 6 0,-2-2-16 15,-10-20-5-15,-13-27-2 16,-2-12-9-16,2 2-67 15,-1-2-107-15,-5-10-78 16,-6-12-262-16,-8-17 11 0</inkml:trace>
  <inkml:trace contextRef="#ctx0" brushRef="#br0" timeOffset="88230.7508">23090 13927 1005 0,'0'0'143'0,"0"0"-91"16,57-80 33-1,-15 45 34-15,7 2-58 0,6 2-46 16,0 7-15-16,-4 7-96 16,-4 3-87-16,-8 5-57 15,-9 2 18-15,-11 3 37 16,-7 2 57-16,-7 1 128 16,-4 1 99-16,-1 0 135 15,0 0 6-15,0 0-59 16,0 0-86-16,0 0-57 15,4 1-29-15,3 4-9 16,5 3 12-16,4-5-2 16,4-1 1-16,2-2 5 15,3-5-6-15,-1-11-9 16,-4-9-1-16,-7-3 0 0,-7-3 0 16,-6 1 0-16,0 2 2 15,-11 7 104-15,-6 4 76 16,2 8-27-16,-3 9-33 15,-2 0-52-15,1 15-25 16,0 13-2-16,2 8-14 16,7 4 5-16,5 5-10 15,5 2-8-15,2-4-6 16,22-5-3-16,7-9-7 16,8-9 0-16,8-13-17 15,3-7-34-15,-3-22-22 16,-5-17-25-16,-12-6-11 15,-14-6 17-15,-14-1 42 16,-2 2 39-16,-15 8 11 16,-3 9 50-16,2 7 65 0,4 12-32 15,6 6-3-15,2 5-37 16,4 3-30-16,0 0-13 16,13 11-2-16,9 8 1 15,8 2 0-15,6 1 1 16,4 0 0-16,1-5 0 15,1-7 0-15,-4-8-59 16,-5-2-37-16,-8-10-26 16,-11-12 8-16,-10-7 66 15,-4-3 28-15,-7 1 20 16,-8 5 39-16,0 6 61 16,4 4-7-16,4 8-5 0,4 3-10 15,3 4-42-15,0 1-36 16,0 3 1-16,9 12-1 15,8 6 14-15,3 4-6 16,2 0-7-16,-1-3-1 16,-1-3 0-16,-3-6 0 15,-4-2-14-15,-3-9-38 16,-6-2-16-16,-4-11 49 16,0-17 11-16,0-8 8 15,-6-6 0-15,1 1 4 16,5 6 37-16,0 8-19 15,0 8 4-15,10 7-8 16,2 9-11-16,6 3-5 0,0 0 11 16,2 15 9-1,3-1 2-15,-4 5-8 0,2-2-10 16,-3-3-5-16,-5-3 0 16,-3-5 0-16,-3-3-1 15,-4-3 0-15,-2-4 0 16,1-16 0-16,-2-12 1 15,0-4 0-15,0-2-1 16,0 3 0-16,6 5 2 16,1 8-2-16,6 6 9 15,6 8-2-15,4 8 5 16,7 0 12-16,9 16 20 16,7 10 23-16,1 7-26 15,4 2-13-15,-1 0-16 16,-5-6-7-16,-4-3-5 0,0-9-79 15,-10-8-169-15,-10-9-509 0</inkml:trace>
  <inkml:trace contextRef="#ctx0" brushRef="#br0" timeOffset="90979.7762">16384 13548 362 0,'0'0'73'0,"0"0"-57"15,0 0-15-15,0 0 9 16,0 0 0-16,0 0-10 15,-3-43-7-15,1 41-56 16,1-1-48-16,1 0 17 16,0 2-6-16,0-4 25 15,0 3 75-15,0-1 62 16,0-2 34-16,0 1 41 16,-2 2-34-16,0-3 23 0,1 1-31 15,0 0 8 1,1 1-5-16,-2 0-13 0,2 0 8 15,0 2 12-15,0-1 7 16,0 2-20-16,0 0-18 16,0 0-10-16,0 0-16 15,0 0-14-15,0 0-16 16,0 0-12-16,12 2-6 16,9 12 36-16,7 6 30 15,5 8-11-15,5 6-2 16,2 3-18-16,2 2 0 15,-4-1-12-15,0-3-1 16,-3-2-4-16,0-2-9 16,-6-4-3-16,-3-5-6 15,-2-3 3-15,-2-2 3 16,-1-5-6-16,-1-1 0 16,2 0 0-16,0-5-1 0,-2 0-18 15,2-3-22 1,-1-3-31-16,-4 0-42 0,-3 0-117 15,-3-4-146-15,-8-2-628 0</inkml:trace>
  <inkml:trace contextRef="#ctx0" brushRef="#br0" timeOffset="91318.3313">16752 13743 732 0,'0'0'219'0,"0"0"0"15,0 0-114-15,0 0-19 16,0 0 97-16,-19 91-32 16,10-47-40-16,-2 0-20 15,1-4-38-15,0-2-17 16,4-8-24-16,1-7-3 0,5-10-9 16,0-8-151-16,3-5-449 15</inkml:trace>
  <inkml:trace contextRef="#ctx0" brushRef="#br0" timeOffset="102228.166">8903 14405 209 0,'0'0'104'0,"0"0"-71"16,0 0 29-16,0 0 31 15,0 0-5-15,0 0-12 16,-10-16 1-16,10 13-17 16,0 0-28-16,0 2-19 15,10-1-12-15,2 2 6 16,8-1 5-16,8 1 17 0,5 0 14 15,6 0-2-15,8 0-14 16,4 0 12-16,6 0 0 16,4 0-10-16,3 0-14 15,3 1-2-15,-1 3 8 16,-2 1-8-16,0 0-1 16,-4 2-3-16,-4 0-2 15,-2-1 9-15,-3 0 7 16,1 1 0-16,2-1 5 15,-2-3 1-15,5-2-12 16,-2 1 6-16,6-2-5 16,1 2 0-16,3-2-2 15,0 0-10-15,4 1 3 16,0-1-9-16,-1 0 9 0,2 0 1 16,0 0 0-16,1 0-4 15,-4-3 6-15,-2-2-3 16,-2-1 5-16,-4 0-2 15,1 2-4-15,-1 0 0 16,0 0-7-16,1-1 6 16,1 1-6-16,0 1 5 15,-1-1-4-15,-2 1-1 16,-2 0 1-16,1-1-1 16,0 3-1-16,-3 1 2 15,-2 0-4-15,-1 0 2 16,-1 0 0-16,-2 0 2 15,3 0 4-15,-1 0-5 16,-2-1 5-16,3-2-5 16,-3 0 9-16,-2 1-9 0,4-1 8 15,0 1 0-15,-1 0 1 16,3 1 3-16,1-1-1 16,2 2 1-16,3-2 6 15,5 1 17-15,1-1-14 16,3 2-12-16,1 0-8 15,-1 0 6-15,4 0 1 16,0 0 1-16,2-1-1 16,-1-2 3-16,1 0-5 15,-7-2 9-15,-4 2-3 16,-5-1 3-16,-4-1 1 16,-3 0 0-16,1 3 2 15,-1-1-7-15,0-1-5 0,1 1 8 16,5-1-8-16,-1-2 6 15,5 0-4-15,-1 1 3 16,1-1-3-16,1 1 1 16,5-1 9-16,-2 1 14 15,2 2-24-15,-4-3-1 16,-1 2-8-16,-4 0 7 16,-5-1 1-16,-4 3-8 15,-3-3 2-15,-3 2 14 16,-3-1-9-16,0 1-1 15,-1-1 0-15,-2 1-3 16,1-1 3-16,3 0 4 16,-1-1-4-16,3 1 9 0,1-1-6 15,0 0 2-15,-1 0-3 16,3 0-1-16,-3 0 5 16,-1 2 0-16,-2 1-11 15,0-1 6-15,-2 0-1 16,0-2 9-16,-2 2-5 15,-1 0 1-15,-3-3 2 16,-1 1-3-16,-1 0 2 16,-3-1 1-16,-2 2-7 15,-3-1 2-15,-1 0-7 0,0 2 10 16,-3 0-10 0,2 0 8-16,-2 3-9 0,2-2 1 15,-4 2 0-15,3 0-1 16,-4 0 0-16,-1 0 0 15,-3 0 1-15,2 0-1 16,-3 0 0-16,0 0 1 16,-3 0 0-16,0 0 0 15,-4-1 5-15,0 1 6 16,-2 0 4-16,0 0 1 16,0 0-7-16,0 0-3 15,0 0-7-15,0 0-7 16,-4 0-13-16,-32 17-45 15,2 8-133-15,-11 1-449 0</inkml:trace>
  <inkml:trace contextRef="#ctx0" brushRef="#br0" timeOffset="127075.1844">6311 9892 363 0,'0'0'90'15,"0"0"-28"-15,0 0-13 16,0 0-23-16,0 0 14 16,0 0-4-16,-37-11 13 0,28 15-11 15,-3 9-21-15,0 6 6 16,0 5 6-16,-1 5 6 16,2 5 10-16,1 5-6 15,1 7 0-15,6 4-12 16,3 6 6-16,0 5 19 15,0 4 3-15,0 12-11 16,3-6-1-16,3-1-11 16,3 2-7-16,-2-12 8 15,2 9-7-15,3 8-3 16,-1 11-7-16,-2-8 0 16,-1-9 10-16,-5-9-13 15,0-12-2-15,-3 5-1 0,2 5 0 16,-2-4-3-1,0-5 3-15,0-2 3 0,0-5-1 16,0-1 7-16,0 0-12 16,7-2-7-16,-2 1 1 15,2-1 0-15,1 0 0 16,-2-2 9-16,0-2-4 16,0-4-6-16,-3-1 1 15,1-6 6-15,-3-5-6 16,1-4-1-16,-1-4 0 15,1-3-1-15,0-2-12 16,7 1 3-16,-3-1 9 16,2 2 0-16,3 0-1 15,1 0-5-15,2-1 7 16,3 2-2-16,1-2 1 0,6-1 1 16,1-1-1-16,5-3-6 15,1-1 7-15,7 0 0 16,2-1 0-16,8 1 0 15,2 0 0-15,7 1 7 16,7 1-7-16,14 0 7 16,17 2-7-16,-5 0 7 15,-8-2-5-15,-11 0-2 16,-12-2 0-16,6-2 14 16,11 0-13-16,-4-1 0 0,-2 0 0 15,0 0 1 1,-4 0 6-16,-4 0-8 0,1 0 1 15,0 0 7 1,2 0-8-16,2 0 0 0,4 0 0 16,12 4 0-16,-5 1 0 15,2 1 0-15,11-3 2 16,3-3-1-16,-2 0 0 16,-11 0 0-16,-8-5 0 15,-15-1 0-15,8-8 0 16,6 0 5-16,-4-2-3 15,-2-4 4-15,-4-1 3 16,1-1 1-16,0 0 0 16,1 1-1-16,3 1-1 15,0 1-2-15,1 4 4 0,0 3-4 16,-4 0-7 0,-1 0 18-16,-2 2-11 0,-3-2 5 15,2 0 0-15,1 1-1 16,1 1-3-16,3 1 2 15,0-2-10-15,0 2 7 16,4-2 3-16,0 2-2 16,3-3 2-16,13 2-4 15,15-2 0-15,-9 3-5 16,-9-1 1-16,-14-1 0 16,-14-5-1-16,6-1 5 15,5-6-6-15,-2-2 1 0,0 0 0 16,-2-1 0-16,-1 2 1 15,-2 2-2-15,-3 2 2 16,3 1-1-16,-3 5 1 16,0 0-2-16,-1 5 0 15,1 2 0-15,2 2 0 16,0 3-2-16,2-1 1 16,1 0 1-16,1-2 1 15,0-1-1-15,0 1 0 16,2-1 0-16,1 3 0 15,2-1-1-15,4 1 1 16,1-1 1-16,14 0-1 16,-7 0 2-16,1 1-2 15,0 0 5-15,-11 3-5 16,9 0-1-16,-1 0 0 0,-4 0 0 16,-4 0 0-16,-1 0 0 15,-6 0 1-15,-3 4-8 16,-6 0-8-16,-1-1 14 15,-3 0 1-15,-3 0-5 16,1-2 5-16,0 2 0 16,3 1-8-16,-2-1 2 15,5-1-14-15,-1-2 2 16,-2 0 11-16,2 0-1 16,1 0 8-16,0 0 1 15,0 0-1-15,1 0 1 16,-4 0-1-16,2 0 1 15,-4-2 0-15,-2 2-1 16,-1-3 1-16,1 3 0 16,-3 0 0-16,1 0 0 15,-2 0-2-15,-4 0 2 0,0 0 0 16,-2 3 0-16,-3 0 0 16,1 2 0-16,-2-2 0 15,1 3-1-15,-2-3 1 16,0 2 0-16,-4-1 0 15,1-2 0-15,-1 3 0 16,2-1 1-16,-2 0-1 16,-1 0 0-16,0-1 0 15,-1 1 0-15,0-1 2 16,0-1-2-16,0 0 0 0,-1 1 1 16,0-1 0-1,-1 0-1-15,-1 1 1 0,1 0-1 16,-4-2 0-1,2 1 0-15,-1-1 0 0,-2 1 1 16,-1-1-1-16,0 1 1 16,-2-2 0-16,1 0 5 15,-1 0-6-15,-1 0 1 16,1 0 0-16,-2 0 0 16,3 0 2-16,-3-6 3 15,2 0 4-15,0-2 6 16,0-1 2-16,-1-3 8 0,1-1 2 15,-1-3 8 1,-2-1-8-16,1-5-7 0,1-5-4 16,-5-4 2-16,2-8 2 15,-1-9-8-15,-3-6-1 16,-3-4-2-16,-1-4 12 16,-2-1 1-16,2 0-7 15,-2 2-5-15,0 3-10 16,0 0 0-16,0-2-1 15,0-13 0-15,-4-16 6 16,-5-14-5-16,-3-2-1 16,4 22 1-16,5 20-1 15,2 22-2-15,1 2-4 16,0-8 6-16,0-9-9 16,0-7 8-16,0-3-5 0,0 1 4 15,-5 3-4 1,-2 1 0-16,-6 5 5 0,2 3-9 15,-4 2 8-15,0 5-5 16,1 7 7-16,-2 4 1 16,0 7 1-16,1 2-2 15,-1 7 0-15,2 0 1 16,-2 5-1-16,2 3 0 16,1 2 0-16,0 3-1 15,-2 1-9-15,0 2-3 16,-3 2-2-16,-2 1-1 15,-3 0-3-15,-6 0 12 16,-1 0-1-16,-1 0 8 0,-5 1 1 16,2 2-1-1,-5-2-8-15,4-1 8 0,-4 0 0 16,1 0 1-16,-3 0-1 16,-1 0 9-16,-6-5 10 15,-4 0-9-15,0 0-2 16,-8-2 11-16,-1 3-8 15,-5-4 4-15,-5 0-4 16,-1-1-2-16,-13-3 2 16,-18 0-3-16,-24 2 3 15,-13-2-4-15,0 2-6 16,10 3-1-16,17-1 3 0,10-1-3 16,6 1 1-16,4-1 0 15,4-1 0-15,2 1 7 16,14 1-2-16,12 3-6 15,-10-2 6-15,-19 5-6 16,-17 1 0-16,-23 1 1 16,3 0-1-16,11 0-8 15,0 0 8-15,4 0 0 16,3 0 1-16,4 3 0 16,1 4-1-16,2-3 1 15,-4 1-1-15,-5 3 7 16,-4 0-4-16,-5 4-3 15,1-1 0-15,-4 1-2 0,-3 3 2 16,2-2-1 0,4 0 1-16,8 0 0 0,9-1-2 15,4 0 2-15,4 7-1 16,2-3 0-16,5 4-5 16,14-3-2-16,13-3 7 15,13-1-5-15,0-3 5 16,-19 6 1-16,-23 3-1 15,-21 4-1-15,-2-1 2 16,9 1-1-16,12-1-5 16,7-4 6-16,-3 0-1 15,-1-1 0-15,-1-4 1 16,5 4-1-16,10-7-4 16,17 0 5-16,12-6 1 15,0 1-1-15,-8 2 1 0,-7 3 1 16,-11 2-2-16,2 3 1 15,3-1 0-15,0 1-1 16,3 2 0-16,0 0 0 16,-1 1 0-16,1 0 1 15,-1 1-1-15,0-2 0 16,-3-1-1-16,2-4 0 16,1-3 0-16,-1 0 0 15,8-5 0-15,4-1 1 16,5-3 1-16,4 0-1 15,1 0 0-15,3 0 0 16,1-4 1-16,0 1 5 16,8 1-6-16,1-3 0 0,1 3 0 15,2-1 0 1,-1 0 0-16,3 0-1 0,-3 0 1 16,2 0 1-16,-2 1-1 15,3-1 0-15,-2-1 0 16,1-1 2-16,-1 0-2 15,7-2 0-15,-3-1 2 16,3 1-2-16,0 0-2 16,2 2 1-16,-2-1 1 15,1 3-1-15,-2 0 0 16,1 1 0-16,-2 2 1 16,4 0-1-16,-1 0 0 0,-1 0 0 15,4 0 0 1,-2 7 0-16,1 0-1 0,2 0-4 15,1 0 6 1,-2 1 1-16,5-3-1 0,1-1 0 16,2 3 0-16,-1-3-1 15,3 1 1-15,1-1-7 16,0 4 6-16,-1 1 0 16,1 0 0-16,-3 1 1 15,3 0-1-15,-3-1 1 16,3 3 1-16,-4-2-1 15,1 2 0-15,-1-1 0 16,-1 2 0-16,2-3 0 16,1 2 1-16,1 0-1 15,1 0-1-15,3 1 0 16,3-1-5-16,0 4 0 0,0-2 6 16,0 0 0-16,0 0-2 15,0-2-8-15,3 1 10 16,3-4-1-16,0-2-7 15,-3 0 8-15,0 0-1 16,0-4 0-16,-2 0 1 16,-1-2-1-16,2-1 1 15,-2 0 0-15,0 2 0 16,1-1-1-16,2 4-24 16,2 0-105-16,5-1-121 15,-1 1-266-15,-4-5-351 0</inkml:trace>
  <inkml:trace contextRef="#ctx0" brushRef="#br0" timeOffset="135963.6862">18344 9347 494 0,'0'0'81'15,"0"0"-49"-15,0 0 25 16,0 0 37-16,0 0-10 15,0 0-5-15,-100-34-5 16,73 31 0-16,-9 0-11 16,0-2-2-16,-4 2 4 15,-5 1 9-15,2 1-10 0,-4 1-2 16,2 0-34 0,-1 0 7-16,1 6-10 0,-3 3-1 15,2 4-9-15,-5 4-8 16,1 5 3-16,-2 0-2 15,-1 4-7-15,-1 1 12 16,-2 2 4-16,-1 2-1 16,-2 2 6-16,-1 0 4 15,4 0 1-15,0 1-7 16,0 0-1-16,2 0 3 16,-1 3-12-16,0 3 3 15,0-1-2-15,0 4 9 16,4 2-5-16,2 2-7 0,1 2 9 15,3 0 0 1,2 1 8-16,6-2-1 0,4-1-2 16,5 1-6-16,3 2-9 15,3 2 11-15,2 2 0 16,-1 1-9-16,4 0 7 16,-2 1 2-16,1-2-6 15,2-2 4-15,2 2-3 16,4-1 5-16,2 4-5 15,4 2-1-15,4 4-5 16,0 0 5-16,0 2 1 16,12-1 1-16,6 0-3 15,0-3-10-15,4 4 0 16,3-2 1-16,4 1-2 0,3 1 8 16,4-1-8-16,5 0 0 15,5-3 6-15,2-5-5 16,7-5 0-16,3-4 5 15,5-3-6-15,5-5 0 16,2-1 2-16,2-6 6 16,2-2-2-16,1-5-5 15,13-1 7-15,14 1-2 16,12-3 1-16,3-2-6 16,-9-7 7-16,-11-7-8 15,-9-6 0-15,6 0 0 0,3-1 0 16,-1-8 1-1,1-1-1-15,-6-3 0 16,-6-3-1-16,-2-2 1 0,-2-1 0 16,1 0 2-16,0-4-2 15,3 0 7-15,-3-2-6 16,2-2-1-16,-2-1 0 16,1 2 0-16,1-4-1 15,-1 2 0-15,-12 2 1 16,-11 3-1-16,-12 5 1 15,-4 1 0-15,8-6 1 16,9-3-1-16,5-6 0 16,-1-2 1-16,-1 0 8 15,-3-4-9-15,-4-2 0 16,0-3 0-16,-4-2 2 0,-3-4-1 16,-6-3 1-16,-5-4-1 15,-6-1 6-15,-7-3-6 16,-6-3 1-16,-6-3 4 15,-5-1-5-15,-8 0-1 16,-1 0 0-16,0 0 6 16,-5 3-5-16,-11-10 5 15,-10-13 6-15,0 10 1 16,-1 6-3-16,0 11-1 16,0 14 7-16,-5-6 4 15,-8-9-8-15,-2 5 1 16,-6 0-7-16,0 0 8 15,-2 5-13-15,-4-1 0 16,0 3 5-16,0 3 1 16,-1 3-5-16,-3 2-1 0,-3 2 0 15,-3 2 5-15,-2 1-5 16,-4 3 6-16,-3 2-6 16,1 1 0-16,1 2 0 15,5 2 0-15,0-1-1 16,4 6 2-16,-1 1-1 15,2 5 1-15,-1 6-2 16,2 1 0-16,-1 4-1 16,4 2 1-16,0-1 0 15,4 3 0-15,3 0 0 16,3 0 0-16,3 0 0 16,4 0 0-16,3 0 1 15,2 0-1-15,3 0 0 0,-3 0 0 16,0 0 0-16,0 5 0 15,-1-4 0-15,1 4 1 16,-3-1 1-16,1 3-2 16,-3 2 0-16,-1 2 0 15,1 3 0-15,1 3 0 16,1 0 1-16,5-2-1 16,6 1 0-16,4-2 0 15,1-3 0-15,4 0-1 16,2-1 1-16,2-1 0 0,4-1-1 15,4-3 1 1,1-3-1-16,3 0 1 0,2-1-1 16,0-1 1-16,0 0-1 15,0 0 1-15,0 0-1 16,0 0-1-16,0 0-5 16,0 0-11-16,-2 2-55 15,-1 6-57-15,-24 15-112 16,2-3-94-16,-7-1-534 0</inkml:trace>
  <inkml:trace contextRef="#ctx0" brushRef="#br0" timeOffset="139637.5562">19944 9514 886 0,'0'0'201'0,"0"0"39"16,0 0-82-16,0 0-30 15,0 0-19-15,0 0-25 16,34-30-8-16,8 1 23 0,12-12-24 16,19-9-19-16,19-9-30 15,-5 6-12-15,-10 9-13 16,-12 12-1-16,-20 13-1 15,-1 2-85-15,-7 5-91 16,-14 10-102-16,-23 4-108 16,-21 17 38-16,-12 0-405 0</inkml:trace>
  <inkml:trace contextRef="#ctx0" brushRef="#br0" timeOffset="139842.3668">20119 9602 179 0,'0'0'173'16,"0"0"-1"-16,0 0 49 16,0 0 49-16,0 0-33 0,0 0-27 15,109-29-58 1,-74 7-40-16,3-1-49 0,5-2-46 16,-1 0-7-16,0 2-10 15,-1-1-53-15,0-2-122 16,-7 6-165-16,-15 2-400 0</inkml:trace>
  <inkml:trace contextRef="#ctx0" brushRef="#br0" timeOffset="140209.3555">20094 9036 1011 0,'0'0'162'16,"0"0"-47"-16,0 0 40 15,0 0-8-15,0 0-61 16,0 0-54-16,0 0-23 16,-68 95-7-16,39-15 13 15,-3 22 20-15,5-7 9 16,12-19 7-16,9-25 5 15,6-16-24-15,2 0-10 16,14-1-12-16,13-2 1 0,10-9-10 16,13-10 15-16,22-13 16 15,21-8 5-15,16-26-6 16,-7 0-5-16,-24 0-17 16,-27 10-9-16,-21 8 0 15,-12 5-115-15,-8 4-128 16,-12 7-338-16</inkml:trace>
  <inkml:trace contextRef="#ctx0" brushRef="#br0" timeOffset="143749.0444">20760 8922 773 0,'0'0'173'15,"0"0"-93"-15,0 0 96 16,0 0-15-16,0 0-71 16,0 0-51-16,0 0 14 15,131-22 19-15,-70 55-19 0,-1 7-14 16,-6 2-15-1,-9 1-8-15,-13-2-9 0,-12-5 0 16,-7-3 5-16,-10-8-3 16,-3-5 5-16,0-9 33 15,-13-8 4-15,-8-3 4 16,-4-12-23-16,-5-18-20 16,-6-23-11-16,2-23 1 15,8 3-1-15,11 5-1 16,15 11-12-16,0 20-39 15,21 1-33-15,11 4-43 16,24 14-95-16,-7 7-70 16,-5 8-116-16</inkml:trace>
  <inkml:trace contextRef="#ctx0" brushRef="#br0" timeOffset="185623.1101">6841 10364 67 0,'0'0'90'0,"0"126"26"16,0-27 21-16,0 8-12 16,-5-1-25-16,-2-3-9 15,1-7-32-15,-2 6-14 16,-1-1-18-16,-4 2-5 15,1-3-2-15,-1-3 6 16,1-5 7-16,3-17 22 16,0-19 10-16,4-15-15 15,1-12-10-15,1 2-2 16,1-1-8-16,1-2-10 16,1-10-5-16,0-6-14 15,0-6 1-15,0-2-1 16,0 0-1-16,0-1-25 15,0-1-11-15,0 0-12 0,4 4-52 16,2-2-80-16,-3-1-151 0</inkml:trace>
  <inkml:trace contextRef="#ctx0" brushRef="#br0" timeOffset="187009.9113">16218 10060 595 0,'0'0'160'15,"0"0"-95"-15,0 0 14 16,0 0 54-16,0 0 26 16,85 46-15-16,-48-13-2 15,4 9-27-15,5 6-19 0,0 3-20 16,5 0-9-16,-3 1-17 16,2-5-12-16,-2-3-10 15,-3-4-12-15,-2-6-7 16,-5-4-8-16,-3-7-1 15,-8-5-15-15,-9-3-64 16,-8-6-65-16,-14-9-88 16,-17 0 33-16,-10-17-341 0</inkml:trace>
  <inkml:trace contextRef="#ctx0" brushRef="#br0" timeOffset="187257.7784">16524 10206 879 0,'0'0'173'0,"0"0"-66"0,0 0 19 16,-27 86 35-16,9-35-1 15,-3 19-55-15,0-5-39 16,-2 5-24-16,-1 1-11 15,3-9-19-15,-2 4-12 16,-6 13-35-16,6-17-262 16,0-19-1043-16</inkml:trace>
  <inkml:trace contextRef="#ctx0" brushRef="#br0" timeOffset="188403.4345">21920 7829 892 0,'0'0'199'0,"0"0"-18"0,0 0 24 16,0 0-114-16,0 0-45 16,0 0-17-16,16 32 55 15,14 1-9-15,8 5-17 16,2 2-15-16,-1 1-26 15,-1 0-9-15,-3 0-7 16,1-3-1-16,-6-1-10 16,-6-3-88-16,0 2-97 15,-10-11-116-15,-8-11-266 0</inkml:trace>
  <inkml:trace contextRef="#ctx0" brushRef="#br0" timeOffset="188610.4056">22088 8061 882 0,'0'0'181'15,"0"0"-55"-15,-71 90 17 0,24-12 4 16,0 0-21-16,3-4-56 16,3-10-25-16,9-14-17 15,2 5-15-15,1-1-11 16,15-9-2-16,14-18-108 15,11-13-199-15,8-14-328 0</inkml:trace>
  <inkml:trace contextRef="#ctx0" brushRef="#br0" timeOffset="188947.4539">22411 7810 1169 0,'0'0'293'0,"0"0"-57"16,0 0-64-16,0 0-21 16,0 0-19-16,0 0-70 15,0 0-48-15,50-36-14 16,-19 17-14-16,6 2-90 16,14 0-111-16,-10 6-261 15,-9 4-214-15</inkml:trace>
  <inkml:trace contextRef="#ctx0" brushRef="#br0" timeOffset="189089.6031">22532 7992 927 0,'0'0'200'16,"0"0"-35"-16,0 0-84 15,0 0-54-15,0 0 14 0,0 0-41 16,124-110-99-16,-71 64-268 0</inkml:trace>
  <inkml:trace contextRef="#ctx0" brushRef="#br0" timeOffset="189340.0479">23002 7292 1343 0,'0'0'217'0,"0"0"35"0,-83 7-57 15,47 18-50-15,-3 8-22 16,1 13-35-16,7 7-24 16,10 5-22-16,15 0-21 15,6-3-15-15,15-4-5 16,18-8-1-16,11-9-4 16,10-8 3-16,6-12-35 15,3-12-90-15,12-9-97 16,-16-12-140-16,-14-3-418 0</inkml:trace>
  <inkml:trace contextRef="#ctx0" brushRef="#br0" timeOffset="189513.2467">23092 7890 998 0,'0'0'260'0,"0"0"-138"16,0 0-61-16,0 0 124 15,0 0-64-15,114-76-80 16,-57 40-41-16,21-7-33 16,-16 11-243-16,-11 8-350 0</inkml:trace>
  <inkml:trace contextRef="#ctx0" brushRef="#br0" timeOffset="192585.7074">22936 7964 538 0,'0'0'153'0,"0"0"-68"16,0 0 8-16,0 0 4 15,0 0-5-15,0 0 11 16,71-33 3-16,-27 7-21 15,10-5 21-15,4-3-9 0,0 1-46 16,2 0-23 0,-3 4-22-16,-5 6-1 15,-9 5-5-15,-4 5-30 0,-6 4-59 16,-8 6-62-16,-7 3-56 16,-10 0-146-16</inkml:trace>
  <inkml:trace contextRef="#ctx0" brushRef="#br0" timeOffset="194060.8393">22908 8182 159 0,'0'0'180'0,"0"0"-44"16,0 0 17-16,0 0 30 16,0 0 19-16,0 0-67 15,-4 0-40-15,4 0-9 0,0 0-24 16,0 0-10-1,9-5-12-15,7-1-21 16,4 0-11-16,1-2 0 0,5 5-8 16,-2 3 0-16,0 0 2 15,-8 4-2-15,-1 14-2 16,-9 9 2-16,-2 6 2 16,-4 8-1-16,-6 5 12 15,-11 2 4-15,-5-5 1 16,8-8 17-16,2-6 1 15,3-12-17-15,9-8-12 16,0-5-7-16,9-4 1 16,15 0 8-16,14-9 5 15,9-9 4-15,5-4-11 16,0 2-5-16,-5 0-2 0,-1 8-84 16,-14 7-189-1,-16 3-480-15</inkml:trace>
  <inkml:trace contextRef="#ctx0" brushRef="#br0" timeOffset="202261.1551">9276 8693 552 0,'0'0'202'16,"0"0"-75"-16,0 0 9 0,0 0 20 16,0 0-13-16,-40-49-22 15,38 49-41-15,2 16-70 16,0 26-4-16,0 28 1 16,0 24 9-16,0 7-7 15,0-5-7-15,-1-11 8 16,-8-23-10-16,0-11 0 15,3-18 0-15,0-10 0 16,3-6 0-16,-1-7 0 16,1-4 1-16,0-6 15 15,1-14 25-15,0-9-31 16,0-5-3-16,2 1-6 16,0 4 1-16,0 3-2 15,12 9 0-15,6 8-9 16,4 3 8-16,12 0-7 0,7 7 8 15,8 6 1-15,6 1-1 16,1-5 0-16,0-1-1 16,-5-3-12-16,-2-5-119 15,-13-2-25-15,-11-15-18 16,-10-6 20-16,-10-7 32 16,-5-6 58-16,-5-3 64 15,-12-3 1-15,-5 0 61 16,-4 5 35-16,3 4 26 15,2 9 8-15,2 9-8 16,6 8-22-16,3 7-26 16,4 4-39-16,3 19-22 15,2 10-4-15,1 7-1 0,6 3-8 16,14-4-10 0,7-3 9-16,3-7-20 15,3-10 7-15,-3-10 14 0,-4-9-7 16,-3-6-13-16,-3-16 12 15,-7-9 0-15,-4-5 7 16,-9-1 1-16,0 3 1 16,-4-1 11-16,-10 8-11 15,-1 6 10-15,0 12 17 16,5 7 8-16,1 2-23 16,5 15-13-16,4 11-2 15,0 3-4-15,10 4-2 16,12-3-13-16,11-8-78 15,7-8-4-15,8-12 25 16,3-2-18-16,-1-23 8 0,-6-7-16 16,-13-5-1-16,-12-1 41 15,-15 0 63-15,-4 6 1 16,-2 4 88-16,-13 9 45 16,-1 9-3-16,-2 8-35 15,3 0 8-15,0 5-39 16,7 12-36-16,5 1-24 15,3 4-4-15,8-2-20 16,16 0-9-16,6-3 29 16,5-2-1-16,3-1 1 15,-4 0-11-15,0 0 3 0,-8 1-5 16,-5 4 6-16,-11 5-15 16,-8 1 22-16,-2 5 5 15,-14 2 8-15,-8 0-4 16,1-2-8-16,3-8-1 15,12-11 0-15,6-11-88 16,9-8-92-16,43-45 13 16,-4 3-57-16,-2 0-112 0</inkml:trace>
  <inkml:trace contextRef="#ctx0" brushRef="#br0" timeOffset="202458.6399">10431 8878 117 0,'0'0'222'0,"0"0"-14"15,0 0-46-15,6-71 5 16,-15 66-31-16,-5 5-6 15,-2 0-26-15,2 13-33 0,7 3-45 16,7 5-26-16,2 1-7 16,22 1-10-16,10-2 17 15,10-2 32-15,3 0-3 16,4-2-15-16,-11 2-5 16,-13 1-9-16,-20 7-17 15,-55 23-80-15,-17-5-133 16,-25-2-721-16</inkml:trace>
  <inkml:trace contextRef="#ctx0" brushRef="#br0" timeOffset="203213.9893">7082 8804 821 0,'0'0'153'0,"0"0"11"16,0 0-88-16,0 0-15 15,0 0 49-15,81 104 2 16,-53-46-25-16,-1 5-37 16,1 4-22-16,-1-3-14 15,2-1-4-15,-3-7-9 0,0-5-1 16,-5-9-1-16,-3-11-39 16,-6-11-33-16,-5-12-26 15,-4-8 46-15,-3 0 53 16,0-6 2-16,0-10 6 15,-3-1-8-15,0 3 0 16,0 1 6-16,3 4-6 16,0 6-7-16,13 1 0 15,4 2-5-15,8 0 12 16,5 10 0-16,3 2 2 16,2-2-2-16,3-1 0 15,-5-7 1-15,-3-2 0 16,-7 0-1-16,-8-11 6 15,-9-4 1-15,-4-3 8 16,-2-2 40-16,0 1 24 0,0 7 4 16,-2 3 16-16,1 7-13 15,1 2-52-15,0 0-34 16,0 14-11-16,10 6 10 16,4 2 1-16,-2 2-1 15,-1-4-53-15,-6-9-107 16,-2-7-126-16,-3-4-101 0</inkml:trace>
  <inkml:trace contextRef="#ctx0" brushRef="#br0" timeOffset="203355.4645">7464 9012 689 0,'0'0'115'15,"0"0"-61"-15,0 0-30 16,0 0-8-16,0 0-16 0,109 105-55 15,-70-73-226-15</inkml:trace>
  <inkml:trace contextRef="#ctx0" brushRef="#br0" timeOffset="203703.6577">7776 9201 150 0,'0'0'519'16,"0"0"-431"-16,0 0-50 15,0 0 47-15,0 0 35 16,40 92-36-16,-21-56-19 16,-3-2-4-16,6 0-37 0,-7-8-14 15,0-5-10 1,-3-12-13-16,-1-9 7 0,-3-5 6 16,-2-21 45-16,3-11-9 15,0-7 0-15,-2 0-2 16,2 5 19-16,0 5 7 15,2 11-12-15,-1 6-16 16,3 7-19-16,-1 7-5 16,5 3-8-16,2 0 0 15,5 0 0-15,1 1-1 16,2 1-88-16,0-2-47 16,-4 0-64-16,-6-23-82 15,-11-9-73-15,-6 2-56 0</inkml:trace>
  <inkml:trace contextRef="#ctx0" brushRef="#br0" timeOffset="204327.7135">8186 9026 198 0,'0'0'265'0,"0"0"-50"16,0 0-34-16,0 0-21 16,-88-34-41-16,76 37-79 15,4 14-28-15,7 3-12 16,1 4-1-16,0 0 0 16,14 0-12-16,6-2 4 15,1-5-72-15,3-8-52 16,-1-4 62-16,-4-5 71 15,-7-2 7-15,-5-10 11 16,-2-3 62-16,-5 0 28 16,0 1 28-16,0 5 8 0,0 4-12 15,0 5-61-15,7 0-71 16,5 17-4-16,9 10 4 16,6 6 45-16,4 6 4 15,-1 7-28-15,-3 0-15 16,-6 2-6-16,-6-3 1 15,-8-5 11-15,-7-10-10 16,0-11 5-16,0-12 9 16,-13-7 10-16,-4-4-10 15,0-19-16-15,0-9 2 16,5-5-2-16,9-5 0 16,3 0 1-16,15 0 4 15,12 0-5-15,10-2-6 16,1 5 5-16,-1 3-28 0,-3-1-3 15,-7 4-9-15,-9 1 18 16,-6 4 13 0,-11 1 9-16,-1 5 1 0,0 8 6 15,-10 5 16-15,-3 9 1 16,-1 0 8-16,-2 18-3 16,1 16-17-16,0 10 5 15,4 6 8-15,7 6-2 16,4-1 8-16,0-5-8 15,19-7-7-15,9-11 22 16,10-11 23-16,14-11-18 16,6-10 20-16,6-5-9 15,5-19-22-15,-2-10-15 0,-4-3-6 16,-5-2 2-16,-7-1-12 16,-13 6-22-16,-8 2-160 15,-12 12-198-15,-10 6-687 0</inkml:trace>
  <inkml:trace contextRef="#ctx0" brushRef="#br0" timeOffset="205443.8347">9942 12019 879 0,'0'0'195'0,"0"0"35"15,0 0-22-15,0 0-139 16,0 0-68-16,0 0 24 16,-6 66 21-16,15 14 7 15,-2-1-27-15,-4-6-11 16,-3-10-1-16,0-15-12 15,2 2-2-15,3 1 0 16,1-10 0-16,0-15-1 16,1-13-6-16,1-12 7 15,0-1 4-15,2-17 5 16,5-8-8-16,2 0-1 0,3 3 1 16,3 2-1-1,1 6 1-15,0 4 7 0,6 5-2 16,0 3-6-16,2 0 0 15,-2 2 0-15,0 0 0 16,-2 0-1-16,0-3-9 16,-2-4-44-16,-4-8-6 15,-7-5-85-15,-4-8 53 16,-9-4 17-16,-2-9 14 16,-8 1 32-16,-11 1 16 15,-1 3 13-15,-1 9 40 16,4 10 46-16,3 9 30 15,2 8-35-15,2 0-37 16,2 16-30-16,2 10-13 0,4 10-1 16,2 3 7-16,0 2-7 15,11-3 0-15,7-4 0 16,2-8-9-16,0-9 8 16,1-7 0-16,-2-10-5 15,-4 0-5-15,-4-13-2 16,-6-10 11-16,-5-6 2 15,0-2 1-15,-7-1 0 16,-6 1 10-16,-4 6-10 16,2 8 0-16,3 7 12 15,-1 7-7-15,4 3-6 16,4 0-22-16,4 6-43 16,1 5-57-16,13-1-90 0,10-3-67 15,0-7-89-15</inkml:trace>
  <inkml:trace contextRef="#ctx0" brushRef="#br0" timeOffset="205812.8203">10512 12097 598 0,'0'0'140'16,"0"0"-4"-16,0 0-76 16,0 0-16-16,0 0-10 15,-42 88-6-15,42-67-15 16,0-4-7-16,11-5 4 15,3-6-9-15,1-6-1 16,-4 0-5-16,1-11-2 0,-4-3 6 16,-2-4 1-1,-3 5 20-15,-3 3 44 0,1 6 41 16,4 4-40-16,3 0-50 16,5 16 2-16,4 8 46 15,5 6-1-15,2 5-8 16,-2-1 1-16,1 4-14 15,-4 0 0-15,-7 2 0 16,-6 1-8-16,-6-2-5 16,-3-3-2-16,-14-5-10 15,-3-8-3-15,3-9-7 16,1-9-6-16,7-5-5 16,9-34-107-16,6-4-182 0,16-4-207 15</inkml:trace>
  <inkml:trace contextRef="#ctx0" brushRef="#br0" timeOffset="207042.8965">11393 12303 973 0,'0'0'111'0,"0"0"-96"15,0 0-7-15,0 0 57 16,0 0 22-16,0 0-20 0,64-80-24 16,-56 37-11-1,-8-5-4-15,0-8-2 16,-11-5-4-16,-14-2 8 16,-9-2 4-16,-1 3 18 0,-2 8 5 15,6 10 1-15,6 15 46 16,9 12 1-16,9 12-36 15,4 5-58-15,3 20-11 16,0 14-2-16,7 13 2 16,14 5-1-16,7 2 0 15,8-2-1-15,5-4 1 16,5-6-7-16,2-11-28 16,-1-11-46-16,-2-13-29 15,-5-7-5-15,-10-11-9 0,-9-16 16 16,-8-7 37-16,-11-4 46 15,-2 0 26-15,0 4 29 16,-9 5 58-16,0 10 54 16,2 6-39-16,-1 7-20 15,3 6-12-15,1 0-45 16,1 7-25-16,2 15-1 16,1 6 0-16,0 4-5 15,8 5 5-15,9-1 1 16,7-4-10-16,1-5-9 15,2-10-24-15,-3-7 2 16,-3-9-29-16,-3-1 6 16,-9-12 37-16,-6-11 25 15,-3-6 2-15,0-3 0 0,-15 0 2 16,-3 2 5-16,0 6 25 16,3 9 23-16,1 6 1 15,6 8-15-15,0 1-34 16,4 13-7-16,4 9-1 15,0 6-6-15,3 3 1 16,14-1 5-16,9-5-8 16,5-8-20-16,6-11-32 15,2-6-9-15,-1-4-20 16,1-21 7-16,-8-3 15 16,-4-3 27-16,-10 4 27 15,-7 2 14-15,-9 8 42 16,-1 7 72-16,0 8 43 15,0 2-59-15,0 0-54 0,0 1-31 16,-3 12-6-16,3 3-7 16,0 1-2-16,2 1 1 15,12 0 0-15,6-4-8 16,4 1 9-16,-2-1-7 16,-1 0 7-16,-3 4-15 15,-8 1-5-15,-4 5-40 16,-6 1 42-16,0 0 11 15,-15-1 7-15,2-6 0 16,0-3 0-16,5-11 1 16,6-4 15-16,2-2 0 15,7-19-10-15,15-10-6 16,8-9-28-16,4-6-43 0,3 0-13 16,-1-4 33-1,-4 1 0-15,-9 7 24 16,-6 8 21-16,-10 9 6 0,-4 10 24 15,-3 10 49-15,0 5 43 16,-6 0-39-16,-7 9-33 16,-3 9 4-16,2 3 5 15,5 1-12-15,4-2-17 16,5-4-12-16,0-2-12 16,17-3 7-16,4 1 5 15,9-4 5-15,6-2 7 16,-1-1-4-16,1 0 1 0,-5-2 2 15,-4 1 1-15,-9 3 7 16,-5 2-11-16,-13 7-6 16,-4 12 11-16,-50 28 9 15,-70 41-10-15,-113 57-24 16,13-15-195-16,-17-4-645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7:04:09.4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9943 7982 409 0,'0'0'77'0,"0"0"-53"15,0 0-16-15,0 0 13 16,-85 10 37-16,78-10 36 16,1 0 14-16,3 0-13 0,0-3-28 15,3-3-24-15,0 2-2 16,6 2-4-16,10 0 2 15,8 2 22-15,9 0 6 16,9 0 2-16,7 0 4 16,9-5 12-16,5-5-13 15,4-5-11-15,3-5-16 16,-3-5-15-16,2 0-3 16,-4-3-8-16,-5 1-11 15,-2 4 0-15,-12 7-8 16,-10 4-1-16,-12 8 0 15,-11 4-26-15,-7 0-65 0,-6 4-35 16,0 13-2-16,-32 21-64 16,-3-5-81-16,-1-3-315 0</inkml:trace>
  <inkml:trace contextRef="#ctx0" brushRef="#br0" timeOffset="384.8711">10022 8349 849 0,'0'0'139'0,"0"0"-83"16,0 0-40-16,0 0-4 15,0 0 70-15,102-34 43 16,-53 13-11-16,6-4-38 16,12-6 1-16,3-1-28 15,2-4-11-15,3 2-13 16,-2 2-14-16,-5-1-2 15,-5 4 0-15,-8 2-8 0,-10 3-1 16,-13 5 1 0,-9 3-1-16,-16 9-52 0,-7 3-115 15,0 4-110-15</inkml:trace>
  <inkml:trace contextRef="#ctx0" brushRef="#br0" timeOffset="7733.7565">11784 7943 45 0,'0'0'172'0,"0"0"-128"16,0 0-34-16,0 0-9 16,0 0 0-16,0 0 6 15,0 0 3-15,0 13 2 16,0-9 14-16,0 1 13 15,0 0 11-15,0 0-25 16,0 2-2-16,0 0 24 16,3 2-8-16,1 1-17 15,4 2 28-15,1-1-19 16,4 1-7-16,2 1-11 16,3-1-4-16,3 1-2 15,0-1 3-15,0-3 0 0,5 3 8 16,0-4-2-1,3 1 1-15,4-4 25 0,2-2 1 16,4-2-1-16,2-1-2 16,4 0-2-16,4 0 5 15,4-7 21-15,2-2-19 16,6-1-26-16,-2 0-3 16,4 1-8-16,1-2-7 15,1 1-1-15,-2 1 1 16,0 1 0-16,-3 0 6 15,-2-1-7-15,-3 4-1 16,0-1 1-16,0 0 1 16,1 3-1-16,-1 1-1 0,0-3 1 15,2 3 0 1,-2-3 0-16,1-1 0 0,1 1 0 16,4-1 0-1,4 0 0-15,2 2 0 0,4 2 1 16,1 2 0-16,-2 0 0 15,-3 0-1-15,-3 0 1 16,-1 0-1-16,-4 1 0 16,3 2 1-16,-1-2-1 15,-2 0 2-15,2 2 5 16,-2 0-1-16,-4-1 10 16,0-1-3-16,-1 1 7 15,-2-2 2-15,-2 0 5 16,3 0 4-16,2-5 3 0,-1-1-3 15,4 2-9-15,-2 0 4 16,2 1-12-16,0 3 15 16,4 0-7-16,-2 0-7 15,-2 0-14-15,-3 0 8 16,0 0-8-16,-4-3 8 16,2-1-2-16,-1 0 0 15,-2 0 0-15,-4 1-5 16,1-1 4-16,-4 1-6 15,-3 1 1-15,0 2-1 16,-1 0 1-16,0 0 0 16,3 0-1-16,-3 0 1 15,-2 0-1-15,-1 4 0 16,-2-1 2-16,-2-2-2 16,2 0 0-16,-3 1 0 0,2-2 1 15,0 1 0-15,-4-1-1 16,1 1 0-16,-5 1 0 15,-3-2 0-15,-5 1 0 16,-1 0 0-16,-5-1 1 16,-2 0-1-16,-4 0 1 15,2 0-1-15,-1 0 0 16,-1 0 6-16,-2 0-4 16,0-4 14-16,0-5 11 15,0-3-2-15,1-2-5 16,-1-3 1-16,1-2-1 0,-1-1-1 15,-3-6-6 1,0-4-7-16,0-4-4 0,0-8-1 16,0-5 0-16,-4-6 0 15,-3-3-1-15,-1 1 0 16,2 2-1-16,0 2 1 16,-1 5 0-16,-1 0 0 15,0 3 0-15,-2-2 0 16,-3 0 2-16,-2-1-1 15,-3-3-1-15,0 0 0 16,2 1-1-16,0 2-5 16,4 3 6-16,2 4 0 15,2 5-1-15,0 5 1 16,1 1-1-16,-2 3 1 16,-3 3 0-16,-2 1 0 0,-1 1-6 15,2 3 4-15,-4 3 2 16,3 1-1-16,-3-1 1 15,2 5 0-15,-1 1 0 16,1 1 0-16,-4 0 0 16,-2 4-1-16,-2 3 0 15,-5 0 0-15,-4 0-7 16,-2 7 8-16,-6 3 1 16,-3 1-1-16,-3 0 0 15,-2 0 1-15,0 0 0 16,5-2 0-16,0-1-1 15,5-3 1-15,4 2-1 0,-1-2 1 16,4 0 0-16,-1 1 0 16,0-3-1-16,-4 4 0 15,-1-2 1-15,-3 0-1 16,-8 3 0-16,-3-1 0 16,-5 0-6-16,-4 0 8 15,-1-2-3-15,0 0 1 16,1 0-1-16,7-5 1 15,5 3 0-15,5-3 2 16,5 0-1-16,5 2-1 16,2-2 2-16,3 0-1 15,-2 0 1-15,-1 0-2 16,-4 0 8-16,-5 0-8 0,-6-2-1 16,-5-1 1-1,-4-1 0-15,1 1-1 0,-3 2 1 16,4-1 1-1,1 1 0-15,4-2 5 0,0 0-5 16,6 0 6-16,1-1-6 16,3 0 0-16,4 0-1 15,0 0 1-15,2-1-1 16,-1 2 0-16,-1 1 0 16,-3-1 0-16,0 2 1 15,-2 1-1-15,-4 0 0 16,-2 0-1-16,-1 0 1 15,-4 0 0-15,-3 0-1 16,-4 1 1-16,-1 3-1 16,-2 2 0-16,4-1 1 15,2-3-1-15,5 1 1 16,0-2 4-16,7-1-4 0,-2 0 1 16,1 0 0-16,1 0-1 15,-2 0-6-15,0 0 6 16,-3 0-2-16,-1 0 1 15,-3 0-7-15,-2 0 2 16,0 0 0-16,0 0 5 16,0 0 2-16,5 0-1 15,0 3 0-15,3 2 0 0,0 1 0 16,1 1 1 0,-2 3-2-16,-3-1-10 0,1 1-12 15,-2-1 11-15,2 0 2 16,2-2 9-1,2 0 0-15,1-1-23 0,3-1 8 16,1 0 15-16,-1 0-6 16,4-2-6-16,3 1 13 15,2 1-9-15,3 2 9 16,2-2 0-16,3 0 0 16,3 3-1-16,1-2 1 15,5 1 0-15,-2 0 0 16,4 1 0-16,-4 2-7 15,-3 2-1-15,0 0-3 16,-1 2 9-16,0 1-4 0,-1 0 6 16,2 1 0-16,2-3 0 15,4 1 1-15,5 1-1 16,4 0 0-16,4 4-1 16,0 4-13-16,12 10 12 15,10 8-4-15,5 7 6 16,4 5 2-16,4 1 4 15,2 3 3-15,0 3-6 16,4 15 10-16,1 17-6 16,5 16-1-16,-2 7 4 15,-5-8-2-15,-7-12 3 16,-3-14-2-16,-5-11-2 16,-5-17 6-16,-4-12-1 15,-1-9-3-15,3 2-8 16,2-2 6-16,2-6-7 0,0-9 1 15,3-12-1-15,20-26-38 16,-3-16-174-16,-2-13-369 0</inkml:trace>
  <inkml:trace contextRef="#ctx0" brushRef="#br0" timeOffset="18702.8232">7328 10989 139 0,'0'0'164'15,"0"0"-37"-15,0 0-10 16,0 0-6-16,0 0 0 15,-6 0-7-15,6 0-20 16,-1 0-26-16,1 0-13 16,0 3-24-16,0 13-8 0,0 9 8 15,0 10 12 1,0 11-9-16,0 3-6 0,4 6-2 16,2 4-3-16,2 5 13 15,2 0-10-15,-1 6-3 16,0-2-12-16,4-1 5 15,0-1-4-15,0-3-1 16,0-5-1-16,-1-2 0 16,2-3 0-16,-4 0 0 15,-1-4 0-15,1-1-1 16,-5-2-35-16,1-2-14 16,-3-5 0-16,-3-3 0 15,0-2 3-15,0-4 0 16,-6-2-4-16,-2-2 5 15,0-1 17-15,1-3 12 16,2-2-5-16,2-3 0 0,0-1 5 16,1-2 7-16,2-3 9 15,0 0-2-15,2-5-4 16,8 2 6-16,2-3 0 16,6-2 1-16,0-2 1 15,0-1 12-15,7 0 11 16,4 0 17-16,3-9-1 15,8-5 18-15,10-3 7 16,5-3 0-16,25-6-8 16,25-1-10-16,32-3-10 15,8 1 2-15,-5 2-19 16,-15 7-3-16,-23 6-2 16,-6 4 2-16,-1 5-5 15,-11 2 4-15,3 3-3 16,-12 0-7-16,-16 0 21 0,-12 4-8 15,-3 0 9-15,11 1-7 16,10 1 33-16,8 1-23 16,-1-1-4-16,-1 0-9 15,-5-2-1-15,-4 0 17 16,-5 0-21-16,-5-1-4 16,-4-1-1-16,-2-2 7 15,-2 0 11-15,-3-2-8 16,0-5-5-16,-1-6 0 15,-3-1 3-15,2 0 10 16,-5-1-5-16,-1 1-2 16,-2 2-7-16,-2 2-5 0,-4 2-6 15,-2 2 0 1,-3 3 1-16,-2-1-1 0,-3 0-1 16,-2 1 1-16,1 0 0 15,-1-4 0-15,-1 2 0 16,2-3 0-16,-2-1 1 15,3-1-1-15,-1-1-1 16,-3 0 0-16,4-4 1 16,-3 1 0-16,-3-2 1 15,-3-4-1-15,-2-5 6 16,-4-4-1-16,0-5 3 16,-4-8 3-16,-13-11-1 0,-11-17-3 15,-16-25-7-15,-14-28 7 16,-8-8 5-16,4 0 6 15,3 14-4 1,10 16-7-16,2 5 3 0,8 18 7 16,8 17 1-16,6 19-7 15,1 6-4-15,-2 2-6 16,-6-4 7-16,-4-1-8 16,-3 4 0-16,-4 3 0 15,-8 2-1-15,-3 3 1 16,-7 4-1-16,-3 3-8 15,-5 7-3-15,0 4 0 16,-2 5-9-16,-12 4-12 16,-13 8 7-16,-19 15-12 15,-7 4 12-15,4 2 14 0,7 0-3 16,9-3 3-16,-12 1-19 16,-3 0 22-16,-3 0 7 15,6-2 1-15,23-2-14 16,23-3 12-16,18-7 2 15,8 0 0-15,-4-3 0 16,-4 4 0-16,-5 1 2 16,8-1 6-16,6-4-6 15,7 2 4-15,6 0-6 16,4-3 0-16,6 3 0 16,-3 1 0-16,5 1-1 15,1 2-18-15,0 0-62 16,8-4-91-16,5-7-102 0,2-5-13 15</inkml:trace>
  <inkml:trace contextRef="#ctx0" brushRef="#br0" timeOffset="19308.802">7424 10074 975 0,'0'0'121'0,"0"0"-59"16,0 0 12-16,0 0-14 15,0 0-33-15,0 0-14 16,0 0 29-16,46 83-13 15,-9-33-14-15,1 8-8 16,-1 1-6-16,-1 1 8 16,-4-2-9-16,-4-7 0 15,-8-9-9-15,-5-14-16 16,-9-15 5-16,-4-13 20 16,-2-1 13-16,0-23 6 15,-12-5-13-15,3-6 10 0,3 1 4 16,3 4 32-16,3 7-5 15,0 7-25-15,15 8-16 16,9 4 4-16,9 4-9 16,4 0 10-16,9 0-9 15,3 0-2-15,-1 2 2 16,3-2-1-16,-6 0-1 16,-4-11 0-16,-10-10 0 15,-11-7-7-15,-10-4 0 16,-10-1 7-16,-4-3 7 15,-17 6 0-15,0 7 6 16,6 6 35-16,3 9 28 16,6 5-6-16,6 3-51 0,0 0-19 15,0 15-8-15,15 4 7 16,2 5 0-16,1 1-5 16,1-5-70-16,-1-7-96 15,-6-10-134-15,-9-3-322 0</inkml:trace>
  <inkml:trace contextRef="#ctx0" brushRef="#br0" timeOffset="19426.3497">7860 10016 82 0,'0'0'60'15,"0"0"-60"-15</inkml:trace>
  <inkml:trace contextRef="#ctx0" brushRef="#br0" timeOffset="20331.8281">8205 10057 398 0,'0'0'270'0,"0"0"-19"0,0 0-104 16,0 0-100-16,0 0 12 15,0 0 35-15,0 0 6 16,74 95-35-16,-45-66-12 15,4-3-20-15,-3-1-26 16,-3-4-1-16,-6-6 0 16,-8-8-6-16,-7-7-2 15,-2-1 2-15,-4-22 13 16,0-10-3-16,-5-9-4 0,-4-2-4 16,-2 1 0-16,5 5-1 15,2 8 1-15,4 12-2 16,0 9 0-16,16 9-7 15,5 5 5-15,7 16 1 16,4 4 1-16,5 1 1 16,0-2-1-16,1-7 0 15,-4-9-81-15,-4-8-34 16,-3-7 2-16,-11-19-22 16,-13-7-48-16,-3-5 38 15,-11-1 60-15,-15 1 60 16,-6 6 25-16,-1 8 62 15,5 9 57-15,4 11-34 16,7 4 0-16,6 4-56 0,6 16-22 16,5 4-7-16,0 6 0 15,5 0 0-15,13-1 0 16,1-6-1-16,2-7-6 16,-4-6-22-16,-3-10 5 15,-7 0 23-15,-6-10 1 16,-1-10 57-16,-3-1 35 15,-11 0 34-15,0 3-8 16,3 3 17-16,5 6-25 16,2 9-30-16,4 0-69 15,4 3-11-15,16 14 0 16,7 9 1-16,7 6 0 16,2 5 1-16,2 2-1 0,-5 3 1 15,-3 2-1-15,-10-4-1 16,-6-7 0-16,-9-10-7 15,-5-10 7-15,0-10 8 16,-8-3-3-16,-6-11-5 16,0-15-6-16,5-12 5 15,5-6 0-15,4-3-13 16,4-3-11-16,9-1 5 16,3 0 1-16,-2 3 4 15,-3 2 9-15,-8 2 0 16,-3 5 6-16,0 3 0 15,-11 5 0-15,-6 4 8 0,1 10 8 16,0 9 38-16,3 8-2 16,2 2-9-16,1 23-23 15,4 12-13-15,4 10 1 16,2 3 3-16,15 0 4 16,15-10-13-16,28-9 0 15,29-23 5-15,31-21-7 16,9-28-1-16,-26-5-101 15,-33 7-279-15</inkml:trace>
  <inkml:trace contextRef="#ctx0" brushRef="#br0" timeOffset="21442.216">9296 11193 573 0,'0'0'88'15,"0"0"-48"-15,0 0 31 16,0 0 19-16,-94-3 11 15,67 10-12-15,-3 10 0 16,0 7 2-16,0 7 7 16,-1 8-19-16,3 9 6 15,4 18-18-15,6 16-9 16,15 20-8-16,3-7-14 16,7-19-1-16,10-22 0 15,4-13-2-15,12 8 9 16,4 3-8-16,15 0-5 0,6-9-4 15,5-10 1-15,14-12-1 16,-4-11 6-16,2-8-1 16,1-2-3-16,-15-11-8 15,3-10-10-15,-10-6-2 16,-12-6 1-16,-8-4-8 16,-10-6 12-16,-7-3-6 15,-7-4-5-15,-7-2 7 16,-3 1-2-16,0-2 4 15,-19-3 3-15,-10 0 2 16,-6-2 7-16,-13 1-3 16,-24-4-4-16,-20-3-6 15,1 10-3-15,10 15 0 0,11 13-5 16,22 17 6-16,-4 8-7 16,0 1 0-16,7 14-39 15,2 40-89-15,10-1-104 16,9-5-312-16</inkml:trace>
  <inkml:trace contextRef="#ctx0" brushRef="#br0" timeOffset="22268.7115">9660 11165 814 0,'0'0'128'0,"0"0"-13"0,0 0 18 16,0 0-89-16,0 0-7 15,54-142 33-15,30 12 39 16,27-28-15-16,22-22-12 16,15 1-24-16,8 4-16 15,19-3 5-15,9 2 1 16,0 5-5-16,-8 9-16 15,-17 16-5-15,-15 15-7 16,-19 18 6-16,-19 18-4 16,-29 23 5-16,-23 21 11 15,-18 12-9-15,-9 8-8 16,1-1 8-16,0-4 1 0,0-3 0 16,-4 3-2-1,-4 3-5-15,1-1-2 0,-1 1-10 16,2 2-5-16,0 2 0 15,-1 4 0-15,-5 6-1 16,-1 5 0-16,-7 4 0 16,-4 6-43-16,-4 4-48 15,-10 0-51-15,-13 4-87 16,-7 6-348-16</inkml:trace>
  <inkml:trace contextRef="#ctx0" brushRef="#br0" timeOffset="22591.5218">11645 8514 1126 0,'0'0'214'0,"0"0"-188"0,0 0-13 15,124-27 39-15,-63 5 57 16,8-4-18-16,1-2-27 15,-5 0-25-15,-8 1-8 16,-11 4-11-16,-10 5-5 16,-12 6-2-16,-11 5 9 15,-5 7-3-15,-8 0 0 16,0 12-7-16,0 15 55 16,0 11 10-16,-6 9-16 0,-10 3-19 15,-3 4-22 1,-3-1-12-16,0 2-8 0,-14 12-31 15,8-12-176-15,-4-12-345 16</inkml:trace>
  <inkml:trace contextRef="#ctx0" brushRef="#br0" timeOffset="24125.8703">12529 5425 781 0,'0'0'116'15,"0"0"-79"-15,0 0-18 16,0 0 75-16,29 86 6 16,-2-47-31-16,7 2-14 15,7-3-18-15,2-1-4 0,2-7-16 16,-3-5-11 0,-4-8-6-16,-6-8-4 0,-6-4 4 15,-12-5 1-15,-4 0 0 16,-9-9 14-16,-1-10-2 15,-1-1 13-15,-15-6 23 16,-1 1-1-16,-2 1 21 16,4 7 12-16,2 7 2 15,6 8-23-15,7 2-34 16,0 21-26-16,0 15 1 16,12 9 5-16,4 7-5 15,1 5 1-15,4 3-2 16,1 3 1-16,1-2 1 15,-2-6-1-15,-1-6-1 16,0-10-25-16,-4-11-83 16,1-18-155-16,-7-7-136 15,-4-3-630-15</inkml:trace>
  <inkml:trace contextRef="#ctx0" brushRef="#br0" timeOffset="24321.5849">13210 5934 849 0,'0'0'181'0,"0"0"-57"0,0 0 12 15,0 0-4 1,16 78-53-16,-13-57-43 0,2-4-26 16,-1-4 2-16,-1-6-12 15,-3-7-134-15,0-10-128 16,-9-9-466-16</inkml:trace>
  <inkml:trace contextRef="#ctx0" brushRef="#br0" timeOffset="24437.8062">13008 5709 519 0,'0'0'83'0,"0"0"-60"15,0 0-23-15,0 0-30 16,0 0-169-16</inkml:trace>
  <inkml:trace contextRef="#ctx0" brushRef="#br0" timeOffset="25633.8707">13599 5767 449 0,'0'0'111'16,"0"0"70"-16,0 0 12 0,0 0 14 16,0 0-26-16,0 0-88 15,0 0-63-15,-13-18-29 16,16 39 18-16,7 5 18 16,5 6-10-16,3 0-14 15,0-1-11-15,1-2-1 16,-1-7 1-16,1-3-2 15,-2-9 0-15,-6-6-13 16,-1-4-25-16,0 0 13 16,-6-14 19-16,-1-5-7 15,-3-6 7-15,0 2 6 16,0 0 0-16,-1 5 0 16,-2 6 6-16,0 3 23 0,3 5-2 15,0 4-12 1,0 0-15-16,0 0-13 0,6 17 12 15,8 2 1-15,8 5 0 16,3 0 0-16,-1-2 1 16,3-3 0-16,-3-5 8 15,-3-6-9-15,-5-3 1 16,-4-5 17-16,-2 0 11 16,-2-12 31-16,-2-7-2 15,-5-8-30-15,-1-4-5 16,-1-3-7-16,-17-2 6 15,-7 0-10-15,-5 3-11 0,-2 5-1 16,0 11-1 0,2 10-43-16,-11 14-95 0,9 13-129 15,3 5-309-15</inkml:trace>
  <inkml:trace contextRef="#ctx0" brushRef="#br0" timeOffset="26900.1928">14064 5314 188 0,'0'0'239'0,"0"0"-28"15,0 0-16-15,0 0 40 16,0 0-6-16,0 0-17 16,0 0-40-16,-17-33-53 0,17 33-43 15,0 5-39 1,3 9-30-16,11 11 34 0,4 6 8 15,5 3-23-15,-2 1-7 16,1 1-13-16,-4-3-6 16,0-4 1-16,-6-2-1 15,-3-6-114-15,-9 1-75 16,0-6-150-16,0-8-241 0</inkml:trace>
  <inkml:trace contextRef="#ctx0" brushRef="#br0" timeOffset="27098.3739">13918 5407 859 0,'0'0'172'16,"0"0"-8"-16,0 0-88 15,0 0-3-15,0 0-4 16,0 0-35-16,103-93-25 15,-42 62-9-15,-8 5-139 16,-6 6-204-16</inkml:trace>
  <inkml:trace contextRef="#ctx0" brushRef="#br0" timeOffset="28665.1455">14472 5666 218 0,'0'0'199'0,"0"0"-19"0,0 0 40 16,0 0 36-16,0 0-9 16,0 0-33-16,0 0-53 15,-75 2-72-15,56 26-17 16,-7 9 14-16,0 7-11 15,0 2-11-15,2 2-34 16,3-4-15-16,5-5-5 16,1-5-10-16,6-6 0 15,4-10-7-15,5-9-110 16,0-6-99-16,0-11-135 16,9-14 47-16,-2-4-207 0</inkml:trace>
  <inkml:trace contextRef="#ctx0" brushRef="#br0" timeOffset="28835.9049">14158 5757 753 0,'0'0'252'0,"0"0"30"15,0 0-124-15,0 0-51 16,0 0-40-16,0 0 19 16,0 0-11-16,138 27-14 15,-49-7-32-15,18 4-15 16,1 9-14-16,-26-8-27 15,-31-3-337-15</inkml:trace>
  <inkml:trace contextRef="#ctx0" brushRef="#br0" timeOffset="35548.152">6608 14696 33 0,'0'0'87'0,"0"0"-57"0,0 0-20 16,0 0 2-16,0 0 14 16,0 0 23-16,0-31 32 15,0 28-18-15,-3-1-7 16,3 0-24-16,0 2 0 16,0 1 11-16,0 1-5 15,0 0-17-15,0 0-12 16,0 0-8-16,0 0-1 15,0 3 1-15,3 13 13 16,10 7 32-16,1 10-3 16,5 9-4-16,-1 7-20 15,6 20-6-15,3 16 4 16,6 22 5-16,-2 11-2 16,2 2-1-16,-6-4-3 15,-5-14-3-15,-4-4-4 0,-2-6 2 16,-2-3-1-16,-1-5-10 15,-1-3 12-15,-3-16-2 16,1-14-1-16,-2-14-8 16,0-8 0-16,2 2 8 15,0 3-9-15,0 0 0 16,1-7-1-16,1-1 0 16,-3-3-17-16,4-2 5 15,1-2 6-15,2-2 1 16,5-3-2-16,6-1-1 15,6-10 8-15,7-3 0 16,5 0 1-16,12-6 0 16,7-11 15-16,18-7-2 0,21-2 10 15,26-1 4 1,4 0 2-16,-6 5 4 0,-3 3-11 16,-12 2 23-16,-1-2 1 15,-2 5-21-15,-4 1 5 16,-5 1-7-16,-2 1-9 15,-2 1-13-15,2-3 17 16,0 4-6-16,1-1 11 16,-2-1-4-16,7 2-9 15,1-2 6-15,4-2-7 16,0-1 1-16,-5-1 4 16,-4-2 4-16,-5 0-8 15,1 3-1-15,-5-1 4 16,-4 0 10-16,-10 2-3 0,-16 5-2 15,-15 1 9-15,0 0-15 16,7 1-3-16,9-1 2 16,5-1 5-16,-1 2-6 15,-3-1-4-15,-7 1 9 16,-2 0 12-16,-8 0 1 16,-1 2-10-16,-4 3-10 15,-1-1-7-15,0 2-1 16,-1-1 5-16,-2-2-4 15,2-2 4-15,1-4-4 16,2-2 1-16,2-1-1 0,1-3 7 16,3 0-7-16,-2 0 9 15,2 3-8-15,0-1-1 16,1 4 0-16,1 2 7 16,0 1-8-16,2 3-1 15,2-1 0-15,-2 1 1 16,5 0-1-16,2-1 2 15,3-2 0-15,0-1-1 16,-1 1 0-16,-1-2 0 16,-3 2 1-16,-4-2 0 15,-6 2 1-15,-3 1-2 16,-5 0 0-16,-7 1 1 16,-2 0 5-16,-2 0-6 0,-3 1 12 15,0 0 14 1,2 1 6-16,-1-2-17 0,2 2-6 15,2-1-8-15,-3 1 5 16,-2-1-5-16,-3 0-1 16,-1 3 1-16,-6-4-1 15,-3 3 1-15,-2 1 1 16,-5-2-2-16,-2 2 1 16,-2-1-1-16,-1 0 15 15,0-4 35-15,0-6 16 16,0-7-18-16,-12-9-19 15,-5-10-8-15,-10-23-8 16,-14-24 2-16,-15-37-8 0,-7-24-6 16,-1-13-1-1,6 1 0-15,6 10-2 16,8 12-15-16,7 20 15 16,8 27-4-16,8 26 6 0,7 23-1 15,2 8 0-15,-2-1 1 16,-3-1 6-16,-4 0-6 15,-1 5 0-15,0 5 0 16,-3 3 0-16,-3 2 0 16,-2 4-1-16,-4 4 0 15,-5 3 0-15,-6 2-18 16,-1 2 4-16,-6 3-7 16,-3 0 5-16,-8 0 2 15,-13 0-4-15,-22 3-13 0,-19 3 12 16,-10 0 8-16,7-1 11 15,7 0-10-15,8 5 10 16,-10-1 1-16,-5 4-1 16,-6 4 0-16,-7 3 1 15,3 0-6-15,-7 5-1 16,-2 0 4-16,-10 0-7 16,-8 3-21-16,-12-3 19 15,-5-4 11-15,-1 3 0 16,1 2 0-16,1-1 1 15,12 5 1-15,4 4-1 16,1-1 0-16,10 1-1 16,6-1 0-16,8-4 1 0,17 0 8 15,17-6-7-15,16-5-1 16,19-3 1-16,16-9-1 16,5 1 0-16,-6-3 1 15,0-1 9-15,-2-2-3 16,8-1-5-16,6 0 9 15,2 0-5-15,4 0-5 16,4 0 5-16,1 0-5 16,0 0-1-16,0 9 1 15,-4 3-1-15,-4 6-1 16,-4 2 1-16,-6 1-4 16,-2-1 4-16,-1-4 1 15,2-4 0-15,3-2 14 16,1-7-15-16,4-2 2 15,3-1 7-15,6 0 4 0,5 0-12 16,10-1 5-16,3-2-4 16,7 3 0-16,1 0-2 15,1 0 0-15,0 0-21 16,0 0-59-16,9 6-98 16,22 21-68-16,-3-3-62 15,-1-2-457-15</inkml:trace>
  <inkml:trace contextRef="#ctx0" brushRef="#br0" timeOffset="52895.0963">18139 6621 622 0,'0'0'218'0,"0"0"-163"15,0 0-55-15,0 0-11 16,-18 81 11-16,18-26 30 16,0 27 29-16,12 27 12 15,2 17 4-15,2 0-11 16,-1-4 0-16,-1-12-12 15,5 14-14-15,-1 1-4 16,0-4-2-16,0-7-19 16,-4-18-7-16,3-4 3 15,1-3-8-15,-6-13 15 0,0-16-4 16,-8-20-3-16,1-9 2 16,2 1-9-16,1 1-1 15,2-1 1-15,0-9-1 16,0-5 0-16,4-3-1 15,0-3 2-15,5-1-1 16,3-2 0-16,7-1-1 16,4 0 1-16,5-6-1 15,6-1 1-15,6-1 0 16,6 0 5-16,3-3 4 16,15-9 9-16,24-3 15 15,27-2 22-15,13-2-6 16,3-2-24-16,-7 1-8 15,-10 2-2-15,-1 3 6 16,3 2-3-16,2 1-9 0,-1 3-4 16,-3-2 11-1,-2 2 12-15,-1 1-10 0,-3-1 2 16,-5 1-11-16,-5-2 11 16,-4 0-4-16,-7 0-5 15,-7 0 3-15,-17 3-7 16,-15 1 0-16,-16-1-7 15,-4 2 8-15,3-4-9 16,5-2 2-16,2-3 6 16,-2-5 3-16,-6-3 0 15,-1-7-2-15,0-5-3 16,-4-5-5-16,0-3 0 16,-1-5-1-16,-2-1 1 0,-3-2 3 15,0-6-3 1,-3-13-1-16,-2-18 0 0,-7-19 0 15,-8-7-3-15,-9 3 1 16,0 6-10-16,-15 5 10 16,-6-4 1-16,-4-3 0 15,-1-5 0-15,-4 1 0 16,-3-2 1-16,-1 5 0 16,-2 8 1-16,6 21-1 15,10 22 0-15,3 21 0 16,4 11 2-16,2 2 11 15,-2-2 0-15,-5 1-12 0,0 4 1 16,-6 2-1 0,-4 3 0-16,-8 3-1 0,-8 3 0 15,-5 3 0-15,-7 2 0 16,-8 2 0-16,-14 1-1 16,-20 0 1-16,-20 0-6 15,-12 0 5-15,-1 1 1 16,2 3-1-16,5 5 1 15,-8 5 1-15,-6 5 0 16,-7 3-1-16,-6 3 0 16,-2 3-2-16,-12 3-9 15,-3 3 5-15,-5 8 5 16,-3 4 1-16,8 7-1 0,12-2 1 16,20-3 0-16,33-12 0 15,35-11 1-15,25-11 1 16,16-5 5-16,2-3 7 15,4 1-5-15,4-3 4 16,10-3 1-16,4-1-13 16,3 0 6-16,0 0-7 15,0 0-5-15,9 0-104 16,-2 0-367-16</inkml:trace>
  <inkml:trace contextRef="#ctx0" brushRef="#br0" timeOffset="95238.7689">8017 6425 535 0,'0'0'66'16,"0"0"-48"-16,0 0-11 16,0 0-1-16,0 0-5 15,0 0 34-15,-37 50 24 16,33-41-9-16,2 0-19 15,1 6-21-15,1 2 0 16,0 5 6-16,0 6 21 0,8 8 1 16,6 6-3-16,0 4-1 15,-1 7-3-15,4 3-2 16,-1 14 2-16,-3 16 0 16,1 15 5-16,1 7-17 15,-5-9 5-15,-5-8-8 16,-1-12 2-16,-1-4-10 15,0 0-2-15,3-1-4 16,3 0 8-16,-2-1-9 16,-1-11 0-16,-1-9 0 15,-2-11 0-15,-2-3 1 16,1 8-2-16,1 4 0 16,1 7 0-16,-1-2 0 15,0-5 0-15,3-2 1 16,0-4-1-16,-1-5 0 0,2-4-1 15,-3-5-13-15,-1-4-3 16,2-4-2-16,-3-6 1 16,2 0-8-16,-1-2 2 15,3-1 1-15,2 1 10 16,3-1 5-16,4 3 7 16,3 2-1-16,4-1 0 15,5 3 2-15,3-4-2 16,0 0 1-16,0-2 0 15,1-3 1-15,2-3 0 16,1-1-1-16,7-8 1 16,5 0 1-16,10 0 0 15,8 0 6-15,8 0-1 16,19-7 1-16,16 2-7 0,17 0 7 16,-3 3-6-16,-7 2-1 15,-13 0 0-15,-14 0 0 16,-13 9 0-16,-11 1 0 15,-16 0 0-15,-5-3 1 16,10 2 2-16,9 4 6 16,10-1 1-16,1 0-2 15,14 0 13-15,17 0-20 16,14-9 9-16,8-3-4 16,-1 0 6-16,-4-1 2 15,-14-3-7-15,0 1-6 0,-6-1-1 16,-6 1 6-16,3 3-6 15,0 0 0-15,2 0 0 16,1 0 1-16,1 0-1 16,12 0 1-16,5 3-1 15,2-1 0-15,0-2 0 16,-6 0 1-16,-1-12-1 16,0-2 0-16,2 1 0 15,1 3 0-15,2 0 0 16,-3 3-1-16,0-1 1 15,1 2-9-15,-5 3 7 16,-1 1 0-16,-5 0-4 16,-3-1 5-16,2 2 0 15,1 1 1-15,-1 0-1 16,-3 0-25-16,-2 0 0 0,0 0 15 16,2 0 3-16,2 0 8 15,0 0 0-15,1 1 2 16,-4 1-1-16,0-1 0 15,3-1-1-15,-3 0 0 16,-2 0 1-16,-1-8-1 16,-8-4 1-16,0 0 1 15,-16-1-2-15,-11 0 7 16,-15 3 1-16,-1-1 2 16,4 0 11-16,5-3-12 15,4 1-2-15,-8 1-6 16,-5 2 0-16,-7 1 21 15,-5 2-11-15,-1 2 1 0,-3 0 9 16,-2 2 3 0,-1-1 5-16,1 1-5 0,2-1 2 15,1-1 6-15,5 2-10 16,3-1-10-16,6-4-1 16,6 2-2-16,4-3-8 15,6-2 0-15,3-1-1 16,0-1-22-16,1 2 15 15,-7 1 5-15,1 3 2 16,-7 2 1-16,-3 2 18 16,-5 3 7-16,-3 0-6 15,-6 0 2-15,-3 2-9 16,-2 3 10-16,-3 2-11 16,-3-1 0-16,0-1-11 0,0-2 6 15,0 0-6-15,-3-3 0 16,0 0 7-16,-2 0-8 15,-3-2 0-15,-1-5 7 16,-4-1-7-16,0-3 1 16,-3-3-1-16,-2-6 1 15,-3-5 7-15,-3-11 0 16,0-20 17-16,-22-28 6 16,-20-33-8-16,-13-20-7 15,-10-11-14-15,3 5 4 16,8 20-6-16,9 14-24 0,11 17 9 15,12 23 3 1,9 16 6-16,5 11 6 0,3 0-3 16,-1-4 2-16,0-11 0 15,-1-8 1-15,-2-1-1 16,-5-13 1-16,-3-17 1 16,0 7-1-16,-2 9-28 15,1 13 13-15,2 19 15 16,-4-5-1-16,0-2-4 15,6 9 5-15,-2 3 0 16,2 6 0-16,0 1 19 16,0 5-19-16,0 0 2 15,-2 8-1-15,-3 2 0 16,2 1-1-16,-4 3 0 16,-4 0 1-16,-1 0-1 0,-4 0 1 15,-1 3-1-15,0 0 0 16,-3 4 0-16,3 0-1 15,-4 0 1-15,1 2 1 16,-2-3-1-16,-1 4 0 16,-3-3-7-16,1 3 7 15,1 0 0-15,1 4 0 16,-1 3-1-16,2 0 1 16,-2 0-1-16,0 0 1 15,-3 3-1-15,-1 1 1 16,-4-3 0-16,-2-1 0 15,-2 0 0-15,-5 0 0 16,-2 0 7-16,-3 0-7 0,-3 0-1 16,4-8 1-1,1-1 0-15,1-1 0 0,2 0 1 16,1-2 1-16,2 2-2 16,0 0 0-16,-3 1 0 15,-5 2 0-15,-4 0 0 16,-18-3-1-16,-15 0-5 15,4 2 5-15,13 2 1 16,13 3 0-16,15 3-2 16,-7-2-7-16,-5-1 9 15,-1 0 6-15,2 0-6 16,-4 2 0-16,-1 0 0 0,-3 1 0 16,-2 0-2-16,-6 8-34 15,6 3 16-15,-5 0 12 16,0 4 7-16,-9 2-12 15,-19 7-53-15,-15 5 40 16,-4 5 0-16,7 0-13 16,12 0-23-16,9-3 4 15,-3-2 26-15,2-2-10 16,2-4 8-16,4 0 16 16,16-2-45-16,15-4 39 15,11-5 22-15,-11 3 2 16,-23 2 0-16,-24 1 0 15,-16 1-1-15,6-2 1 0,6-3-2 16,2 0-9 0,-2 1-9-16,0-3 11 0,0-2 9 15,4 0 0-15,0 1 12 16,-3 1 6-16,4 4 0 16,0 2-17-16,4 1 27 15,4 3 1-15,1 0-19 16,0 0-2-16,5-3-2 15,13-4 9-15,15-3-15 16,16-4 14-16,4-3-4 16,-8-1 5-16,-6-2-4 15,-12 1 2-15,2-3 19 16,-1 0 6-16,0 0-16 0,3 0 2 16,1 0-8-1,-1 0-15-15,3 0 8 0,1 0-8 16,2 0 0-16,1 0 0 15,5-5 5-15,2-1 7 16,1-3-3-16,4 0-9 16,-3-4 0-16,7 1 6 15,2-2-1-15,3 1 4 16,3-1 6-16,1 0-3 16,6 2-7-16,-1-1 6 15,3 1-3-15,0 0 5 16,-1 0-4-16,-2 3 5 15,0-1-14-15,-3 3 0 0,-1 0 5 16,1 3-6 0,-1 4 2-16,-3 0-2 15,-2 0 0-15,3 6 0 16,-1 5 0-16,-2 0 0 0,5 1 1 16,1 0-1-16,3 1 1 15,2 1-1-15,4 2 0 16,3 1 1-16,0 0-1 15,2-1 0-15,2 1 0 16,4-1-1-16,1-1 1 16,5-1 0-16,2 2 0 15,2-4 0-15,-1 1-1 16,1-1 1-16,1-4 1 16,1 1 0-16,-2-2-1 0,3-2 1 15,0 0-1-15,0 2 0 16,0-3-1-16,0 1 0 15,0 0 0-15,0-1-12 16,4 0-107-16,9-3-66 16,-2-1-81-16</inkml:trace>
  <inkml:trace contextRef="#ctx0" brushRef="#br0" timeOffset="136914.0045">16254 11877 332 0,'0'0'85'0,"0"0"0"0,0 0 18 16,0 0 32-16,0 0-19 16,0 0-27-16,-24 3-19 15,24-3-5-15,0 0-13 16,0 0-9-16,0 0 2 16,0 0-1-16,0 0-7 15,-1 0 2-15,1 0-8 16,0 0-6-16,-2 0-2 0,2 0-6 15,-1 1-1-15,1-1-3 16,0 0-3-16,0 2-9 16,0-2 0-16,0 0 0 15,0 0-1-15,0 0 1 16,0 0-1-16,0 0 1 16,0 0-1-16,0 0 1 15,0 0-1-15,0 0 0 16,0 0 1-16,0 0 1 15,0 0-1-15,0 0 0 16,0 0 0-16,0 0-1 16,0 0 3-16,0 0-3 15,0 0 0-15,0 0 1 16,0 0 0-16,0 0-1 16,0 0 0-16,0 0 0 0,0 0 0 15,0 0 0-15,0 0 0 16,0 0 1-16,0 0-1 15,0 0 1-15,0 0-1 16,0 0 0-16,0 0 1 16,0 0-1-16,0 0 1 15,0 0 0-15,0 0 1 16,0 0-1-16,0 0 6 16,0 0-5-16,0 0-1 15,0 0 6-15,0 0-7 16,0 0-1-16,0 0 1 15,0 0 0-15,0 0 1 16,0 0-1-16,0 0 0 0,0 0 0 16,6-2 0-1,16-12 12-15,11-9 31 0,10-9-3 16,27-19-8 0,21-17 16-16,18-12-23 0,-5 7-8 15,-21 16-7-15,-25 19 11 16,-17 12-5-16,1 0 1 15,-1 1-1-15,-1-1-8 16,-14 6-1-16,-9 5 0 16,-5 4-1-16,-5 2-4 15,-1 2-1-15,-3 2-1 16,-3 2-20-16,-6 3-109 16,-11 0-194-16,-14 3-839 0</inkml:trace>
  <inkml:trace contextRef="#ctx0" brushRef="#br0" timeOffset="137512.6957">16303 11485 476 0,'0'0'89'16,"0"0"15"-16,0 0 17 15,0 0 25-15,0 0 2 16,0 0-25-16,0 0-18 16,0-51-32-16,0 51-30 15,-3 5-16-15,-3 14-6 0,-4 16 10 16,-6 23 4-1,-4 1-12-15,-2 7-7 0,-1 1-3 16,8-13 10-16,0 4 12 16,10-10-11-16,5-12-8 15,7-11-5-15,21-13 14 16,15-5 15-16,10-7 30 16,8-4 12-16,6-13-12 15,-1-8-7-15,-4 2-13 16,-5-2-9-16,-8 0-4 15,-7 4-12-15,-11 4-13 16,-7 3-11-16,-10 4 0 16,-5 5-1-16,-6 0-9 15,-3-9-72-15,0 4-117 16,0-7-377-16</inkml:trace>
  <inkml:trace contextRef="#ctx0" brushRef="#br0" timeOffset="138189.8187">16976 10660 656 0,'0'0'203'0,"0"0"11"15,0 0-20-15,0 0-1 16,-18-73-43-16,18 73-82 16,11 20-52-16,24 28 2 15,13 27 34-15,16 24-8 16,3 7-25-16,-8-8-7 15,-15-21-11-15,-12-27 1 16,-10-13 6-16,-4-12-8 16,0-4-35-16,-3-9-48 15,-5-5-12-15,-7-7 37 16,-3-22 49-16,-8-14 9 0,-12-9 0 16,-1-4 0-16,1 3 9 15,3 9 23-15,7 8 6 16,7 13-6-16,3 9-10 15,0 7-22-15,13 0-1 16,13 9 1-16,6 5 0 16,5 2 2-16,5-2-2 15,2-5 1-15,0-3 1 16,-1-6-1-16,-10 0-1 16,-3-8-9-16,-14-10-12 15,-6-7 9-15,-10-5 12 16,0 3 0-16,-6 1 1 0,-5 6 24 15,2 6 32-15,3 8 29 16,3 6-20-16,3 0-60 16,0 6-6-16,15 12 0 15,4 3 0-15,4 4 0 16,-1-2 1-16,3-1-1 16,-4-5 0-16,-6-1-56 15,-12-11-104-15,-3-4-199 16,0-1-397-16</inkml:trace>
  <inkml:trace contextRef="#ctx0" brushRef="#br0" timeOffset="138341.9258">17346 10519 626 0,'0'0'189'0,"0"0"-37"15,0 0-106-15,0 0-36 16,0 0-10-16,101 75 0 15,-40-40-160-15,-4-4-539 0</inkml:trace>
  <inkml:trace contextRef="#ctx0" brushRef="#br0" timeOffset="139384.2149">17813 10743 1175 0,'0'0'241'0,"0"0"-125"16,0 0-87-16,0 0-14 0,0 0 33 16,0 0-3-16,52 79-16 15,-30-55-13-15,-4-2-9 16,-1-4-5-16,-5-5-1 16,-2-6-1-16,-4-7 0 15,-3 0 1-15,0-15 8 16,0-12-8-16,0-5 6 15,0-6-6-15,2 4-1 16,5 2 0-16,-1 8 1 16,1 9-1-16,5 7 0 15,1 6 0-15,10 2 0 16,5 0 0-16,6 11 6 0,2 0-6 16,-1-2 0-1,-1-4 0-15,-4-5 0 0,0 0-37 16,-7-17-62-16,-5-10-106 15,-10-9 0-15,-11-6 58 16,0-6 100-16,-23-2 47 16,-11 4 0-16,-3 7 70 15,-5 9 57-15,3 14 11 16,2 13-64-16,7 3-31 16,9 11-27-16,6 13-14 15,11 3-2-15,4 9 0 16,6 0-6-16,16 0 4 15,6-5-5-15,4-8-5 16,-1-8-17-16,-4-11-1 16,-5-4-4-16,-5-8 18 0,-6-12 16 15,-3-7 1-15,-5-3 24 16,-3 0 45-16,0 2 46 16,0 9 3-16,0 5-17 15,0 8-11-15,0 6-41 16,2 0-50-16,18 8 0 15,10 11 0-15,11 8 0 16,3 11 0-16,2 3 1 16,-5 5 0-16,-8 4 5 15,-8 0-6-15,-11-2 1 16,-7-4-1-16,-7-4-14 16,-5-12-16-16,-14-9 12 0,-3-16 17 15,-5-3 1-15,1-19 0 16,2-12 0-16,5-9 1 15,10-4 0-15,9-4 0 16,6-1 0-16,21-3-1 16,4 1 0-16,7 2 0 15,-2 2 0-15,-2 2 0 16,-5 4 0-16,-7 2 0 16,-8 1 8-16,-8 5 0 15,-6 5 22-15,0 6 4 16,-1 8 26-16,-8 6 27 15,-6 8-36-15,-2 1-23 16,-2 23-21-16,-2 12-7 16,3 12 0-16,5 6 0 0,9 6 1 15,4-4 6-15,6-3-5 16,19-9 5-16,8-11 8 16,6-13 19-16,7-10 9 15,3-10 0-15,0-1-9 16,0-20-3-16,-1-8 2 15,0-5-16-15,-8-3-6 16,-5 1-2-16,-10 6-9 16,-11 12 0-16,-22 18-84 15,-16 15-150-15,-19 9-707 0</inkml:trace>
  <inkml:trace contextRef="#ctx0" brushRef="#br0" timeOffset="141279.7728">15788 13948 603 0,'0'0'150'0,"0"0"9"16,0 0 20-16,0 0 42 0,-84 23-19 16,80-23-56-16,4 0-60 15,0 0-45-15,2 0-21 16,16-6 1-16,11-12 18 15,9-7 20-15,4-8-27 16,4-2-17-16,3-2-14 16,-1 2-1-16,-5 3-14 15,-2 3-84-15,-1-2-106 16,-13 8-162-16,-12 6-175 0</inkml:trace>
  <inkml:trace contextRef="#ctx0" brushRef="#br0" timeOffset="141541.0222">15898 13641 907 0,'0'0'176'0,"0"0"-30"0,0 0-98 15,0 0-41-15,0 0 22 16,0 0 37-16,0 0 3 16,111 12-3-16,-72-3-15 15,0 2-12-15,-2 3 0 16,-3 0-7-16,-5 1-10 15,-2 2 3-15,-6 2-12 16,-5 3 7-16,-4 0 5 16,-6 4 3-16,-6 2-3 15,0 5-3-15,-10 1-12 16,-13 4-10-16,-20 18-4 16,2-11-135-16,-2-8-342 0</inkml:trace>
  <inkml:trace contextRef="#ctx0" brushRef="#br0" timeOffset="142541.4351">14290 14466 978 0,'0'0'200'15,"0"0"-63"-15,-45-82-35 16,30 60 45-16,6 10-18 0,4 12-28 15,5 2-63 1,2 37-37-16,25 27-1 0,10 25 2 16,4 13-1-16,0-2 0 15,-8-9-1-15,-6-24 1 16,-9-20-1-16,-3-19 1 16,1-13-1-16,0-4 0 15,0-4-12-15,-2-6-5 16,-3-3 5-16,-2-17 12 15,-2-15 5-15,2-9-4 16,0-5-1-16,4 0 1 16,2 7-1-16,3 6 0 15,3 11 1-15,5 7-2 16,0 6 1-16,4 5-1 16,3 3-5-16,-1 1 5 0,3 0-6 15,-1-2-42-15,-5-6-22 16,-7-6 11-16,-4-5-2 15,-10-6 1-15,-8-7 13 16,0-7 16-16,-16-1 16 16,-7-4 10-16,-1 3 6 15,0 6 0-15,4 7 31 16,6 12 19-16,6 7 24 16,4 9-9-16,4 0-36 15,0 16-28-15,0 10 0 16,10 9-1-16,9 3 1 15,8 0 0-15,5-3-1 16,2-7 0-16,2-6 0 0,3-12-1 16,-6-10 1-16,-5 0 5 15,-4-16-3-15,-11-9-1 16,-9-7 8-16,-4-3-8 16,-13-2-1-16,-12-4-5 15,-6 7-6-15,-1 8 9 16,2 8 1-16,5 12 0 15,5 6-8-15,6 0 0 16,8 6 1-16,6 9-16 16,0 2-5-16,15-2-38 15,14-1-27-15,9-9-28 16,5-5-31-16,20-14-64 0,-11-11-59 16,-9-5-87-16</inkml:trace>
  <inkml:trace contextRef="#ctx0" brushRef="#br0" timeOffset="142884.8211">15247 14159 365 0,'0'0'224'16,"0"0"11"-16,0 0-66 16,0 0-50-16,0 0-51 15,0 0-18-15,0 0-9 16,-58 57-19-16,58-37-15 16,0-3-7-16,9-2 0 15,6-6 2-15,-2-3-2 16,-1-6-1-16,0 0 0 15,-4-11 1-15,-6-8 0 0,-2-2 6 16,0 1 15 0,0 3 52-16,0 6 61 0,-1 9-6 15,1 2-63-15,0 5-51 16,10 20-14-16,13 9 0 16,8 10 0-16,6 4 2 15,7 2-1-15,-2-1 0 16,-4-1 0-16,-12-4 1 15,-7 0-1-15,-17 1 6 16,-5 1 2-16,-32 3 5 16,-34 16-14-16,-71 32-38 15,12-14-266-15,-12-4-861 0</inkml:trace>
  <inkml:trace contextRef="#ctx0" brushRef="#br0" timeOffset="150363.1512">18338 16416 497 0,'0'0'219'0,"0"0"-115"16,0 0-23-16,0 0 6 15,0 0-6-15,0 0-41 16,-3 0-25-16,2 0-15 15,1 0-27-15,0 0-41 16,0-5-74-16,-2-2-82 16,2 0-421-16</inkml:trace>
  <inkml:trace contextRef="#ctx0" brushRef="#br0" timeOffset="150550.3144">18289 16266 649 0,'0'0'188'0,"0"0"-119"0,0 0-34 15,0 0 24-15,0 0-39 16,0 0-20-16,0 0-72 16,-7-55-78-16,7 40-68 15,0 0-316-15</inkml:trace>
  <inkml:trace contextRef="#ctx0" brushRef="#br0" timeOffset="150712.7944">18251 16006 431 0,'0'0'146'0,"0"0"-68"16,0 0-16-16,0 0 19 15,0 0-45-15,0 0-36 16,-13-87-38-16,13 62-87 15,0 1-147-15</inkml:trace>
  <inkml:trace contextRef="#ctx0" brushRef="#br0" timeOffset="150900.8318">18195 15607 477 0,'0'0'191'0,"0"0"-61"15,0 0-13-15,0 0-13 16,0 0-64-16,0 0-40 16,0 0-6-16,-20-53-46 15,20 38-60-15,-1-13-47 16,1 1-88-16,0 4-163 0</inkml:trace>
  <inkml:trace contextRef="#ctx0" brushRef="#br0" timeOffset="151070.2368">18157 15291 398 0,'0'0'218'0,"0"0"-58"15,0 0-17-15,0 0-20 16,0 0-53-16,0 0-46 0,0 0-16 16,-12-61-8-16,12 43-48 15,11-22-56-15,-2 5-48 16,-3-1-77-16</inkml:trace>
  <inkml:trace contextRef="#ctx0" brushRef="#br0" timeOffset="151242.1669">18199 14847 499 0,'0'0'105'15,"0"0"31"-15,0 0-16 16,0 0 7-16,0 0-81 15,0 0-34-15,0 0-12 0,-9-61-38 16,9 39-66 0,1 5-75-16,3-1-188 0</inkml:trace>
  <inkml:trace contextRef="#ctx0" brushRef="#br0" timeOffset="151421.1985">18159 14400 466 0,'0'0'125'0,"0"0"-45"0,0 0-56 16,0 0-24-16,0 0-9 16,0 0-109-16,0 0-188 0</inkml:trace>
  <inkml:trace contextRef="#ctx0" brushRef="#br0" timeOffset="151584.6567">18083 14185 348 0,'0'0'160'0,"0"0"-61"15,0 0-26-15,0 0-28 16,0 0-45-16,0 0-30 15,0 0-93-15,-3-48-181 0</inkml:trace>
  <inkml:trace contextRef="#ctx0" brushRef="#br0" timeOffset="151761.1572">18153 13906 415 0,'0'0'167'0,"0"0"-49"16,0 0-67-16,0 0-47 15,0 0-4-15,0 0-161 0</inkml:trace>
  <inkml:trace contextRef="#ctx0" brushRef="#br0" timeOffset="156046.3975">18591 16757 78 0,'0'0'100'0,"0"0"-7"15,0 0 20-15,0 0-11 16,0 0-18-16,0 0-13 16,0 0-8-16,11-19-12 15,-10 19-1-15,2 0 24 16,-1 5-42-16,2 7 23 15,-1 5-3-15,0 2-5 16,-3 6-8-16,0 0-14 0,0 0-12 16,0 1-6-16,-1-3-1 15,-5-5-3-15,-2-4 4 16,4-3 0-16,-2-6-1 16,6-1 3-16,-2-4-3 15,2 0 1-15,0 0-1 16,0 0-5-16,0 0-1 15,0 0-5-15,9 0 5 16,6 0 1-16,5 0 0 16,5 1 0-16,0 8 0 15,2 4-1-15,0-1-6 16,-3 4-56-16,-5-1-44 0,3 4-40 16,-6-6-91-16,-5-4-412 15</inkml:trace>
  <inkml:trace contextRef="#ctx0" brushRef="#br0" timeOffset="156460.6961">18739 16908 500 0,'0'0'208'0,"0"0"-85"16,0 0-3-16,0 0 20 16,0 0-36-16,0 0-47 15,0 0-4-15,60-22 31 16,-23 11 5-16,5 2-27 15,2 0-28-15,-2 4-14 16,1-5-1-16,-2 5-1 16,-4 0-7-16,-1-3-4 15,-5 3-6-15,-4-1 0 16,-3 1 0-16,-3-1 0 16,-3 2-1-16,0 0-6 15,-3 4-24-15,-1-3-34 0,-3 3-49 16,1 0-51-1,-6 0-54-15,-3 0-116 0</inkml:trace>
  <inkml:trace contextRef="#ctx0" brushRef="#br0" timeOffset="156848.2204">19090 16682 1028 0,'0'0'217'0,"0"0"-168"0,0 0-49 16,0 0 0-16,0 0 29 16,0 0 15-16,0 0-18 15,85 28-6-15,-57-19-11 16,0-1-1-16,-1 1-7 15,-3 2 0-15,-3 0 0 16,0 0 1-16,-5 2-1 16,-5-1 0-16,-6 5 6 15,-3-3 1-15,-2 3-7 16,0 2 8-16,-12 1-8 16,-3-3 12-16,-3 1-4 0,-3-1 4 15,1-2 15 1,0 0-2-16,2-1-9 0,3-4-11 15,1 4-6-15,7-3-89 16,0 0-227-16</inkml:trace>
  <inkml:trace contextRef="#ctx0" brushRef="#br0" timeOffset="162985.9818">16096 13641 157 0,'0'0'93'15,"0"0"-93"-15,0 0-80 0,0 0 11 16,0 0 30 0,0 0-8-16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7:07:24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10820 4959 717 0,'0'0'261'16,"0"0"-194"-16,0 0-18 16,0 0-10-16,0 0-9 15,0 0-11-15,39-82 29 16,22 43 16-16,30-16-14 15,32-11-15-15,8-5-17 0,-3 9-11 16,-33 13-1 0,-32 20-6-16,-19 10 0 0,-9 7-49 15,7 4-81-15,-6 4-93 16,-14 4-109-16</inkml:trace>
  <inkml:trace contextRef="#ctx0" brushRef="#br0" timeOffset="180.9849">10917 5237 909 0,'0'0'66'0,"0"0"-56"16,0 0-1-16,129-71-9 16,-72 36 3-16,23-15 4 0,21-18 12 15,32-11-7-15,5 2-12 16,-27 20-2-16,-35 20-248 0</inkml:trace>
  <inkml:trace contextRef="#ctx0" brushRef="#br0" timeOffset="24232.7184">14233 6364 461 0,'0'0'107'0,"0"0"12"16,0 0 24-16,0 0 3 15,0 0 0-15,0 0 3 16,-7 0-18-16,7 0-27 15,0 0-41-15,16 0-15 16,12 0 13-16,12 0 25 16,12 0-26-16,11-1-23 15,3-7-5-15,0-1 6 16,2-4 2-16,-2 1-18 16,-5 0-11-16,-5 0-3 0,-6 3-2 15,-5-1-6-15,-7 3 0 16,-6-1 1-16,-6 3-1 15,-6 2-34-15,-4 0-43 16,-5 2-49-16,-8 1-94 16,-3 0-94-16,-11 1-180 15,-8 6-11-15</inkml:trace>
  <inkml:trace contextRef="#ctx0" brushRef="#br0" timeOffset="24470.3185">14573 6474 1026 0,'0'0'187'0,"0"0"-144"15,0 0-24-15,0 0 26 16,79-4 60-16,-34-7 31 16,4-1-47-16,8-1-31 15,4-1-20-15,0 0-20 16,0 2-11-16,-4 0-5 15,-4 5-2-15,-8 2-20 16,-2 5-158-16,-14 7-189 16,-19 2-656-16</inkml:trace>
  <inkml:trace contextRef="#ctx0" brushRef="#br0" timeOffset="26966.1082">2497 6343 227 0,'0'0'96'0,"0"0"-48"15,0 0-8-15,0 0-21 16,0 0 10-16,0 0 37 16,20-7-7-16,-4 2-11 15,6 1-13-15,3-2 2 0,11 1-4 16,5-1 8 0,6-2-9-16,6-2-6 0,5-2 27 15,6 0-10-15,3-2-4 16,-1 0-11-16,1 1-8 15,-3 2-5-15,2 0-1 16,-2 6 3-16,4 1 8 16,-2 1-8-16,-2 3-1 15,-3 0-4-15,-3 0-1 16,-1 0 1-16,4-2 2 16,-1-1-1-16,1 1-4 15,0-2 1-15,2-2 2 16,-2 1-5-16,3 0 3 15,-1 1-4-15,-2-1-3 16,-1 5-2-16,-1 0-1 0,-2 0 0 16,-3 0 0-1,0 0 0-15,-2 0 1 0,-3 0-1 16,-3 0 1-16,0 0-1 16,-4 0 1-16,-4 0 0 15,3-3-1-15,-5 1 1 16,0 1 0-16,1-1 0 15,1 1 1-15,0 1 4 16,1 0-6-16,-3 0 0 16,3 0 0-16,-1 0 0 15,-2 1 1-15,3 4 0 16,-3 0-1-16,2 1 0 16,1 0 0-16,-1 2 1 15,-4 1-1-15,6-1 0 0,-5 0-1 16,2 3 1-16,-4-2-1 15,5-1 0-15,2 0-1 16,-1-2 2-16,2 0 0 16,0-3 0-16,1 0 0 15,0 0 0-15,4-3 0 16,-1 2 1-16,3 1 0 16,2-1 0-16,3-1 0 15,0-1-1-15,5 2 0 16,-1-1 6-16,3-1-5 15,0 2-1-15,0-2 2 16,-1 1-2-16,-8 2 0 16,0 1 0-16,-4 1-2 0,-8 0 2 15,-5 0-2-15,-3 2 2 16,-2 0-7-16,-4-1 7 16,-1 1 0-16,-2 0-1 15,2 0 0-15,1 1 1 16,1-1 0-16,2 0 0 15,0 0 0-15,1 1 0 16,0-1-9-16,0-2 9 16,1 2 1-16,-3-4 7 15,3 0-7-15,-2 0-1 16,2 0 6-16,0-1 1 16,-2-2-7-16,3 0 6 15,1 1 10-15,-1-1 8 0,2 0 2 16,1 0-11-16,0 0-2 15,0 0-4-15,4 0-8 16,-3 0 1-16,3 0 5 16,1 0-7-16,-6 0 1 15,1 0 5-15,-3 0-5 16,-5 0 18-16,2-3 1 16,-3 0-5-16,-4-1 1 15,1 1-6-15,-1 1-4 16,-3-3-5-16,2 2 7 15,-5-1-7-15,2 1 1 16,0 1-1-16,-2-1 0 0,-2-1 0 16,1 1 0-16,-4 3 8 15,-1-1-3-15,-3-1 2 16,-2 1 1-16,-1 1 11 16,-1 0-14-16,-2 0 0 15,1 0 4-15,-1 0-9 16,0 0 5-16,0 0-6 15,0 0-1-15,0 0-17 16,-3 0-30-16,-6 7-148 16,-7 4-148-16</inkml:trace>
  <inkml:trace contextRef="#ctx0" brushRef="#br0" timeOffset="32254.2263">4638 7199 224 0,'0'0'140'0,"0"0"-21"16,0 0 43-16,0 0-39 16,0 0-31-16,0 0-37 15,-12-6 22-15,12 3-31 16,4 1-14-16,10-3-12 15,8 0-11-15,5 1-2 16,7-2-6-16,5 1 5 16,7 1-5-16,8-2 29 0,5-1 34 15,4 0-23-15,6 0-21 16,-2-1-10-16,-1 4-1 16,2 4-8-16,-5-3 9 15,-2 3-8-15,-2 0 8 16,-2-2-10-16,-3 2 6 15,0-5 4-15,1-1 1 16,0 0 7-16,2-2 10 16,5 2-12-16,1-1-16 15,-2 2 6-15,6 1 4 16,-1 0 3-16,7-1 3 16,-3 0-8-16,6 1 9 15,2-1-8-15,-5 0-3 16,4-1 1-16,-6 0-1 15,-3 2 4-15,-1 0-1 0,-5 1-9 16,0 1 7-16,-4 2-6 16,5 0 0-16,-5 0 7 15,0 0-1-15,-4 0 4 16,-3 0 10-16,-5 0-10 16,-9 0 0-16,-6-1-4 15,-5 1-6-15,-10 0 1 16,-3 0-1-16,-5 0 6 15,0 0-6-15,-5 0 6 16,0 0-6-16,0 0 0 16,-3 0-1-16,1 0 0 15,2 0-1-15,1 0-151 16,1 4-112-16,-2 2-134 0</inkml:trace>
  <inkml:trace contextRef="#ctx0" brushRef="#br0" timeOffset="33611.0428">17553 4309 709 0,'0'0'609'16,"0"0"-442"-16,0 0-90 15,0 0 31-15,0 0-26 16,0 0-20-16,-47 19-32 16,47 19-1-16,0 13 21 15,9 10-8-15,5 6-18 16,6 9-14-16,-5-6-9 15,2-3 1-15,-3-1-2 16,-3-16-42-16,2-1-58 0,0-16-75 16,2-32-151-16,-3-1-275 15,-2-27 25-15</inkml:trace>
  <inkml:trace contextRef="#ctx0" brushRef="#br0" timeOffset="33911.2463">17700 4379 745 0,'0'0'121'0,"0"0"-77"16,0 0 37-16,0 91 50 15,0-50-9-15,0 1-44 16,-3 4-40-16,-5-3-22 16,0-6-5-16,2-4-5 15,0-11-6-15,2-10 12 16,4-6 24-16,0-3-3 0,0-1-27 15,10 2 86-15,7 3-11 16,8 2-31-16,5 2-11 16,3 1-11-16,3-1-10 15,1 2-8-15,-1-6-3 16,0 0-7-16,3-7-23 16,0 0-91-16,12-21-167 15,-8-5-115-15,-11-6-595 0</inkml:trace>
  <inkml:trace contextRef="#ctx0" brushRef="#br0" timeOffset="35121.2219">18019 4573 700 0,'0'0'130'16,"0"0"-96"-16,0 0-8 15,0 0 30-15,0 0-4 16,0 0-23-16,0 0-22 15,81 55-7-15,-61-55-15 16,-4-15-23-16,-3-2-21 16,-6-6 24-16,-7-2 29 15,0 0 6-15,-9 2 55 16,-9 3 61-16,-4 4 53 16,-2 8-12-16,-1 5-27 15,2 3-44-15,1 8 41 16,4 12-66-16,4 8-27 0,7 2-5 15,7 1-16 1,0 2-13-16,9-4-2 0,13-2 2 16,6-6 0-1,7-5-8-15,1-7-41 0,1-9 29 16,0 0-8-16,-4-17-33 16,-8-11 1-16,-5-5-21 15,-13-7 11-15,-5-1 15 16,-2 1 41-16,-5 1 14 15,-5 9 29-15,-2 7 48 16,3 9 17-16,1 5-20 16,5 6 17-16,2 3-52 0,1 0-39 15,0 3-5-15,4 11 5 16,10 1 0-16,3-1 7 16,5 2-6-16,2-3-1 15,2-3-9-15,0-5-56 16,-4-5-64-16,-2 0-39 15,-3-3 10-15,-8-13 5 16,-5-4 63-16,-4-2 42 16,0 0 48-16,-5 2 38 15,-4 4 69-15,3 3 18 16,-1 6 38-16,4 3-64 16,3 4-41-16,0 0-55 15,0 0-3-15,3 10 0 16,8 8 8-16,1 5 9 15,2 2-8-15,-4 1-8 0,-1 0 0 16,0-3 11-16,-2-5-6 16,-2-5-6-16,-3-6-22 15,1-7-25-15,-3 0 27 16,1-9 13-16,2-9-5 16,0-4-14-16,0 1 7 15,3 3 9-15,0 4 10 16,-2 3 0-16,1 5 13 15,1 1-7-15,3 2 4 16,3 0-8-16,2 0 4 16,5 1-6-16,3 2 3 15,3-1-2-15,0 1-1 16,-2-4-7-16,-3 1-44 16,-4-3-11-16,-4-2 11 15,-8-2 32-15,-4-2 18 0,0-3 1 16,0-4 0-16,-7 0 25 15,-2 2 26-15,1 4 8 16,0 4 34-16,4 3 3 16,-1 3 8-16,5 3-41 15,0 0-47-15,0 16-6 16,4 4 6-16,11 3 12 16,7 2-12-16,6-6-7 15,5-3-8-15,5-8 6 16,-1-6-5-16,2-2-1 0,-5-9 1 15,-4-13-2 1,-9-4-30-16,-6-5-3 0,-9-4 2 16,-6-3 10-16,-6-3 13 15,-15 0 8-15,-7-1 0 16,2 8 19-16,1 5 21 16,4 8 30-16,9 10 6 15,3 7 22-15,8 4-53 16,1 0-45-16,0 12-1 15,4 12-10-15,11 2 11 16,2 4 0-16,0 1-2 16,1-3-35-16,-5-1-58 15,-3 1-92-15,-6-6-302 16,-4-7-271-16</inkml:trace>
  <inkml:trace contextRef="#ctx0" brushRef="#br0" timeOffset="35292.1139">18652 4260 1119 0,'0'0'188'0,"0"0"-172"16,0 0-13-16,104-56 11 16,-60 32 20-16,14-10-34 15,-10 9-38-15,-9 4-217 0</inkml:trace>
  <inkml:trace contextRef="#ctx0" brushRef="#br0" timeOffset="40856.4919">19773 4847 629 0,'0'0'127'0,"0"0"52"0,0 0-15 16,0 0 54-16,0 0-29 15,-79-22-67-15,70 22-10 16,1 0-53-16,-4 13-58 16,2 9-1-16,-2 12 1 15,3 5-1-15,6 4 0 16,3-2-17-16,8-7-11 15,14-7-2-15,8-7 29 16,1-9-9-16,3-11 10 16,1 0 0-16,-1-14 2 15,-6-13 6-15,-1-7-2 16,-4-8 3-16,-9-1-8 16,-5-2-1-16,-7 5 0 0,-2 6 0 15,-2 6 0 1,-11 8 0-16,-2 9-26 0,5 6-9 15,0 2-24-15,5 3 16 16,5 0-77-16,0 0-130 16,40 8-71-16,5-2 45 15,4-5-137-15</inkml:trace>
  <inkml:trace contextRef="#ctx0" brushRef="#br0" timeOffset="41180.0455">20675 4524 910 0,'0'0'227'0,"0"0"-117"15,0 0-62-15,0 0 7 16,0 0 63-16,-55 99-49 16,52-65-28-16,3 0-32 15,6-1-9-15,12-2 0 16,4-6 23-16,0-5-7 15,1-7 9-15,-5-9 20 16,1-4-20-16,-1-4-8 16,0-17-6-16,-3-8 0 0,-3-7-3 15,-8-3 2-15,-4 0-9 16,0 6 7-16,-10 6-8 16,-12 10-17-16,-5 15-82 15,-8 9-124-15,-39 73-46 16,5-5-68-16,1 10-346 0</inkml:trace>
  <inkml:trace contextRef="#ctx0" brushRef="#br0" timeOffset="41536.0425">20542 5336 1068 0,'0'0'202'0,"0"0"-164"16,0 0-9-16,0 0-9 15,0 0 72-15,-6 81-5 16,6-52-39-16,2 0-22 16,10-3-26-16,3-2 0 15,0-7 0-15,1-7 3 16,-2-8 9-16,0-2 34 15,-2-3-24-15,2-18-3 16,-7-9-7-16,-1-6-11 16,-6-5 8-16,0 1-9 15,-9 6-22-15,-10 10-13 16,-6 13-79-16,0 11-149 16,-4 13 26-16,-11 46 17 15,8-4-12-15,8 2-34 0</inkml:trace>
  <inkml:trace contextRef="#ctx0" brushRef="#br0" timeOffset="41856.9729">20675 5724 970 0,'0'0'202'16,"0"0"-157"-16,0 0-29 0,0 0 71 15,0 0 54-15,16 72-35 16,-6-45-46-16,4-3-28 16,1-4-18-16,2-6-2 15,-4-4 5-15,3-10 43 16,-2 0 10-16,1-10-39 16,-3-15-7-16,0-12-5 15,-5-7-6-15,-2-7-7 16,-5 1 1-16,0 3-5 15,-6 9-2-15,-9 11-23 16,0 16-45-16,-4 11-132 16,-29 40-82-16,3 5-205 15,-7 6-290-15</inkml:trace>
  <inkml:trace contextRef="#ctx0" brushRef="#br0" timeOffset="53368.2226">19796 4192 705 0,'0'0'142'16,"0"0"30"-16,0 0-15 0,0 0-3 15,-55-74 5-15,48 69-17 16,0 4-33-16,1 1-109 16,-2 6 10-16,-5 17-10 15,-5 11 32-15,-7 15-14 16,-5 7-9-16,-5 6-8 15,-2 1 1-15,-2-2 8 16,5-6-9-16,3-9 4 16,6-10-4-16,9-14-1 15,9-12 0-15,5-8 0 16,2-2 0-16,0-17 32 16,8-10-10-16,5-3-12 15,5 2-10-15,3 2-2 0,3 9 0 16,6 9 1-16,3 7-1 15,4 1 1-15,1 1 0 16,3 10 0-16,2 1 0 16,0 1-72-16,28-7-93 15,-10-3-184-15,-8-3-444 0</inkml:trace>
  <inkml:trace contextRef="#ctx0" brushRef="#br0" timeOffset="54475.7555">19917 4657 64 0,'0'0'106'0,"0"0"-41"16,0 0 22-16,0 0 4 15,0 0 5-15,0 0-31 0,0 0 12 16,-31-22-8-16,23 19 12 15,3 1 26-15,-3-1 17 16,-1-1-62-16,-1-1-1 16,-1 3-9-16,-2-3 6 15,-2 4-10-15,-5 1 1 16,-2 0-17-16,-8 3 9 16,-8 9 7-16,-7 8-22 15,-7 6-6-15,-3 3 5 16,-4 8 10-16,5 3 7 15,1 4-14-15,7 6-9 16,10 7 0-16,8 3-6 16,12 5 4-16,12 0 14 15,4 1 7-15,16-4 1 16,20-1 2-16,15-2-13 0,9-6-1 16,10-7 12-16,15-8-24 15,18-13 34-15,-8-13-24 16,-13-12-14-16,-10-3-10 15,-18-20 20-15,4-9-8 16,3-11-1-16,-10-6 2 16,-11-7-3-16,-9-17-2 15,-14-17-2-15,-17-15 3 16,0 6-4-16,-18 23 3 16,-2 26-7-16,-1 18 8 15,-7 0-4-15,-8 1-6 16,-11 5 0-16,-7 11 0 15,-21 13 0-15,-19 6-15 16,-17 32-46-16,9 6-41 0,3 6-58 16,34-11-351-16,22-20-654 15</inkml:trace>
  <inkml:trace contextRef="#ctx0" brushRef="#br0" timeOffset="59320.692">19998 4377 127 0,'0'0'408'15,"0"0"-187"-15,0 0-13 16,0 0-2-16,0 0-7 16,0 0-40-16,-10-2-66 15,10 2-52-15,0 2-41 16,0 10 0-16,0 7-7 0,0 5 7 16,7 2 1-16,1-3 0 15,-2 2-1-15,1-3 0 16,-3-4-43-16,-4-5-187 15,0-5-144-15,-11-8-435 0</inkml:trace>
  <inkml:trace contextRef="#ctx0" brushRef="#br0" timeOffset="59478.9429">19771 4163 669 0,'0'0'124'0,"0"0"21"0,0 0-90 15,0 0-54 1,0 0-1-16,0 0 12 0,0 0-12 16,109 3-170-16,-66-2-167 15</inkml:trace>
  <inkml:trace contextRef="#ctx0" brushRef="#br0" timeOffset="59654.425">20226 4112 681 0,'0'0'222'0,"0"0"-60"16,0 0-51-16,0 0-46 15,0 0-47-15,0 0-18 16,0 0-49-16,43-5-56 16,-22 5-111-16,-6 10-69 0,-3 0-217 0</inkml:trace>
  <inkml:trace contextRef="#ctx0" brushRef="#br0" timeOffset="59787.6115">20269 4293 370 0,'0'0'121'0,"0"0"-76"15,0 0-19-15,0 0-6 16,0 0 132-16,0 0-92 16,105-61-60-16,-43 14-11 15,-8 5-137-15,-8 5-188 0</inkml:trace>
  <inkml:trace contextRef="#ctx0" brushRef="#br0" timeOffset="60071.0527">20641 3883 205 0,'0'0'273'0,"0"0"-67"0,0 0 29 15,0 0 20-15,0 0-62 16,0 0-67-16,0 0-32 16,-33 2-31-16,32 26-46 15,1 7-3-15,3 4-14 16,14-5 0-16,7-1-1 15,1-8 0-15,4-5 1 16,-4-6 13-16,2-7 12 16,-3-7 39-16,0 0-3 15,-6-10-2-15,0-12-17 16,-6-7-1-16,-7-5 6 16,-5-10-4-16,0-4 26 15,-16 0-44-15,-11 4-25 16,-8 13-11-16,-28 26-14 15,-70 58-28-15,7 19-127 16,-17 19-498-16</inkml:trace>
  <inkml:trace contextRef="#ctx0" brushRef="#br0" timeOffset="61091.3656">20756 3159 965 0,'0'0'159'16,"0"0"-60"-16,0 0-53 15,0 0-40-15,0 0 27 16,0 0-13-16,-30 73-5 0,19-37-2 16,2 0-3-16,-2-5-9 15,1-5 1-15,3-6 4 16,0-9-5-16,2-9 10 15,0-2 20-15,1-16 9 16,0-14 10-16,-1-6 4 16,2-7 8-16,3 4-20 15,0 4-20-15,8 9-13 16,5 12-9-16,8 10 0 16,3 4-10-16,6 5 0 15,1 14-1-15,6 5 9 16,1 3-7-16,-1-2 8 0,1-2 1 15,-2-8-79-15,-3-8-156 16,-4-7-36-16,-7-10 76 16,-9-18-24-16,-8-8-74 15,-5-4 169-15,-1-3 124 16,-15 5 145-16,-3 4 50 16,0 10-19-16,4 11 11 15,3 6 16-15,2 7-71 16,4 3-4-16,4 21-108 15,2 6-7-15,0 7-12 16,2 5-1-16,11-2-10 16,4-7 10-16,3-5-7 15,-2-8 7-15,1-12 13 16,-3-8 11-16,-3 0 32 16,-4-19-5-16,-5-8-24 0,-4-6-12 15,0-7-1-15,-6-1-13 16,-10 3-1-16,-4 5-8 15,0 9-38-15,3 6-39 16,5 12-55-16,6 1-64 16,4 5-99-16</inkml:trace>
  <inkml:trace contextRef="#ctx0" brushRef="#br0" timeOffset="61422.5484">21118 2937 735 0,'0'0'176'0,"0"0"-148"0,0 0-15 16,0 0 29-16,0 0 36 15,57 75-3-15,-33-45-6 16,-2 1-25-16,-6-3-2 16,-1-4-42-16,-7-8 6 15,-5-6-6-15,1-7 30 16,-4-3 70-16,0-8 41 15,0-13-43-15,0-10-55 16,-4-3-8-16,1-3-2 16,0 6-6-16,3 9-9 15,0 8 7-15,0 8-25 16,0 6-3-16,4 0-21 0,8 10-8 16,6 7-42-16,4 4-59 15,19 1-63-15,-2-5-141 16,-3-12-483-16</inkml:trace>
  <inkml:trace contextRef="#ctx0" brushRef="#br0" timeOffset="61701.8515">21578 2528 924 0,'0'0'169'0,"0"0"-88"16,0 0-49-16,0 0-16 15,0 0 13-15,-29 101-11 0,35-70-18 16,11-2-11 0,5 0 11-16,3-5 0 0,-1-3 26 15,-2 0-19-15,-2-2 13 16,-7 1-20-16,-5 3-2 16,-8 1 2-16,-3 1 7 15,-17 2 39-15,-8 1-8 16,-2-3-22-16,2-5-16 15,3-3-65-15,8-9-169 16,5-7-130-16</inkml:trace>
  <inkml:trace contextRef="#ctx0" brushRef="#br0" timeOffset="62007.6719">21755 2712 811 0,'0'0'289'0,"0"0"-131"15,0 0-89-15,0 0-46 0,0 0-22 16,0 0 66-16,58 77 11 16,-26-41-23-16,-1 3-11 15,2-8-18-15,-6-7-8 16,-5-9-18-16,-9-5 1 16,-4-10-1-16,-6 0 37 15,-3-18 147-15,0-14-117 16,0-13-45-16,-9-10-15 15,-4-6-1-15,-3 1-6 16,0 7-1-16,6 12 1 16,3 14-1-16,7 12-28 0,0 10-76 15,7 5-145-15,35 7-33 16,-2 6-19-16,3 0-213 0</inkml:trace>
  <inkml:trace contextRef="#ctx0" brushRef="#br0" timeOffset="62285.4872">22229 2496 696 0,'0'0'241'16,"0"0"31"-16,0 0-151 15,0 0-57-15,0 0 10 16,-83 97 16-16,72-56-37 16,7-2-33-16,4-5-17 0,0-3-3 15,10-6-28-15,7-8 20 16,2-4 8-16,5-7 24 15,1-3-3-15,3-2 11 16,-3-1 20-16,-3 2-30 16,-6 2-15-16,-8 3-7 15,-8 7-21-15,0 6 2 16,-16 5 19-16,-10 8 37 16,-13 4-37-16,-38 19-91 15,8-7-242-15,2-8-417 0</inkml:trace>
  <inkml:trace contextRef="#ctx0" brushRef="#br0" timeOffset="62501.3061">21903 3361 988 0,'0'0'162'16,"0"0"11"-16,127-28-36 15,-50-1 15-15,17-9-56 16,-7-1-41-16,-10 7-27 16,-16 6-19-16,-21 9-9 15,-7 4-96-15,-6 4-182 16,-20 9-223-16</inkml:trace>
  <inkml:trace contextRef="#ctx0" brushRef="#br0" timeOffset="62668.603">21910 3643 550 0,'0'0'339'15,"0"0"-99"-15,146-27 3 16,-25-14-54-16,16-11-53 16,-4-4-58-16,-12 6-40 15,-30 14-38-15,-25 10-1 16,-32 12-378-16</inkml:trace>
  <inkml:trace contextRef="#ctx0" brushRef="#br0" timeOffset="76837.6813">9013 9889 107 0,'0'0'154'0,"0"0"-57"0,0 0 7 16,0 0-22-16,-14-17-26 15,14 6-8-15,4-3 7 16,11-1-5-16,3 0 17 16,5-3-15-16,4-1-12 15,5-1 6-15,4-4-7 16,5 0-2-16,3-1-16 16,3-2 5-16,2 2-8 15,0 0-10-15,-3 5-2 16,0 1-5-16,-7 4-1 15,-6 5-9-15,-3 3-62 0,-7 3-53 16,-13 4-67 0,-6 2-57-16</inkml:trace>
  <inkml:trace contextRef="#ctx0" brushRef="#br0" timeOffset="77026.0936">9299 9819 636 0,'0'0'111'16,"0"0"-91"-16,0 0-20 16,0 0 19-16,0 0 33 15,91-50 11-15,-51 21 4 16,8-5-33-16,4-4-24 0,22-15-10 16,-12 11-106-1,-14 1-231-15</inkml:trace>
  <inkml:trace contextRef="#ctx0" brushRef="#br0" timeOffset="92121.4938">20031 3889 111 0,'0'0'97'0,"0"0"-35"16,0 0 33-16,0 0 5 0,0 0-21 16,0 0-8-16,-44-43-12 15,35 32-6-15,-1 1 1 16,0-1-8-16,0-1 3 15,-3 3 12-15,1-1 10 16,-1 1-11-16,-2 1 4 16,-3 2-18-16,-1 1 9 15,-2 0-8-15,-3 5 18 16,-3 0-29-16,-2 0 2 16,-1 2-3-16,-2 8 2 15,-1 2 3-15,-2 5 0 16,-1 3-16-16,-2 4 0 15,1 4-5-15,0 1-7 16,1 4 0-16,-1-2-2 0,4 1-1 16,1-3 2-16,4-1 4 15,4 2-5-15,2 2-1 16,5 2 0-16,0 3 2 16,5 1 8-16,-2 1 2 15,7 2 2-15,1 1-5 16,1-2 2-16,4 4 3 15,1-2 4-15,0 3-7 16,0-1 1-16,12-1 1 16,3-2-2-16,4-2-5 15,3-3 7-15,4-5-3 16,2 1-6-16,2-5-1 16,3-4-2-16,3-3 2 0,1-1 11 15,3-5 14 1,3-5 3-16,4 0-10 0,2-5-5 15,0-1-6-15,1-2-6 16,-3-1-4-16,-1 0 6 16,1 0-6-16,-4-2 1 15,2-9 0-15,-4-2 1 16,-2-2-5-16,-2-4 1 16,-7-1 5-16,-3 0 1 15,-4-4-12-15,-3-2 1 16,-3-3 8-16,-2-3-4 15,-5-2-5-15,-4-4 0 16,0-3 5-16,-3 0 1 16,-3 0-7-16,0 2 0 15,0-3 0-15,0 3 0 0,-6-1 0 16,-3-2 0-16,0 1 0 16,-1 2 0-16,-4 1 0 15,1 1 1-15,-3 2 0 16,-1 3 0-16,-1 0 0 15,-2 0 0-15,1 1 0 16,0 0 1-16,-2 1-2 16,3 4 0-16,-1 0-1 15,-1 3 1-15,0 2-1 16,-1 4 1-16,1 3 1 16,-2 2 1-16,0 1-1 15,-1 3-1-15,-1 2 0 0,0 1-1 16,-1 2 1-1,1 2 0-15,1 1-1 0,1 0 0 16,0 0 0-16,1 0-30 16,5 2-16-16,0 6-60 15,-4 5-83-15,4 0-155 16,1-3-541-16</inkml:trace>
  <inkml:trace contextRef="#ctx0" brushRef="#br0" timeOffset="99899.4048">4062 12408 641 0,'0'0'150'16,"0"0"-14"-16,0 0 10 16,0 0-15-16,0 0 0 15,0 0-25-15,0 0-38 16,6 0-36-16,4-6-16 15,5-5 17-15,8-7 8 16,7-5 4-16,8-5-14 16,4-5-21-16,3-1-8 15,1 0-2-15,0 2 0 16,2 3-14-16,-3 3-106 16,4 4-131-16,-13 6-92 15,-14 8-169-15</inkml:trace>
  <inkml:trace contextRef="#ctx0" brushRef="#br0" timeOffset="100093.854">4330 12478 897 0,'0'0'159'0,"0"0"-117"16,0 0-29-16,0 0 20 15,0 0 64-15,0 0 31 16,0 0-45-16,121-98-46 15,-54 40-23-15,26-14-14 16,14-20-7-16,-16 13-248 16,-27 15-685-16</inkml:trace>
  <inkml:trace contextRef="#ctx0" brushRef="#br0" timeOffset="102249.7821">12923 12354 1309 0,'0'0'178'0,"0"0"-142"16,0 0-36-16,0 0-58 15,0 0 58-15,84-29 38 0,-50 7-9 16,5-2-13 0,3-4-16-16,4-2-24 0,2-1-101 15,4 1-70 1,-13 7-125-16,-13 8-453 0</inkml:trace>
  <inkml:trace contextRef="#ctx0" brushRef="#br0" timeOffset="102423.1293">13141 12530 1030 0,'0'0'267'0,"0"0"-267"16,0 0-105-16,0 0 58 16,0 0 39-16,127-111 8 0,-56 43-1 15,-9 10-76-15,-10 12-541 16</inkml:trace>
  <inkml:trace contextRef="#ctx0" brushRef="#br0" timeOffset="105133.7916">19058 11503 538 0,'0'0'116'0,"0"0"-33"16,0 0 17-16,0 0 63 16,0 0-2-16,0 0-47 0,-73-76 5 15,54 67 23-15,-2 1-25 16,0 3-21-16,-3 3-4 15,-2 2-23-15,0 0-13 16,-2 14-11-16,0 11-11 16,2 9-5-16,2 13 0 15,5 10 5-15,7 6 6 16,9-1-1-16,3-6 18 16,7-9-12-16,18-9-16 15,9-12 16-15,7-7 14 16,7-10 6-16,1-9-19 15,5 0-10-15,-2-13-16 16,-2-7-4-16,-5-1-15 0,-4 1 5 16,-6 2-6-1,-6 4-28-15,-8 7-49 0,-4 7-97 16,-6 10-313-16,-9 7-662 0</inkml:trace>
  <inkml:trace contextRef="#ctx0" brushRef="#br0" timeOffset="105618.4183">19697 11569 449 0,'0'0'687'0,"0"0"-540"0,0 0-15 15,0 0 2-15,0 0-38 16,0 0-70-16,0 0-26 16,41-72-11-16,22 40-91 15,-8 6-126-15,-7 4-169 0</inkml:trace>
  <inkml:trace contextRef="#ctx0" brushRef="#br0" timeOffset="105755.9109">19868 11667 345 0,'0'0'730'0,"0"0"-686"16,0 0-44-16,0 0-11 15,106-71 2-15,-27 4-10 16,-10 7-202-16,-13 4-560 0</inkml:trace>
  <inkml:trace contextRef="#ctx0" brushRef="#br0" timeOffset="106133.0309">19965 10948 1385 0,'0'0'202'0,"0"0"-65"16,0 0-52-16,0 0-58 0,8 81 55 16,27-27 6-16,10 7-18 15,10 4-22-15,5-2-23 16,0 0-11-16,-4-5-8 15,-6-4-4-15,-6-9 4 16,-9-14-6-16,-10-8 1 16,-10-16-1-16,-9-7 0 15,-6-17 10-15,0-16 2 16,-3-6-4-16,-9 0-2 16,3 4-5-16,2 9 52 15,4 12-7-15,3 8-18 16,0 6-28-16,17 0-4 15,15 6-6-15,10 11 10 0,7 4 7 16,4 2-6 0,-2 1 0-16,-3-1-1 0,-6-1-62 15,-4-8-59-15,0-8-98 16,-12-6-159-16,-9 0-315 0</inkml:trace>
  <inkml:trace contextRef="#ctx0" brushRef="#br0" timeOffset="106500.626">20754 11352 937 0,'0'0'235'16,"0"0"-90"-16,0 0-107 15,0 0-22-15,0 0 38 16,0 0 44-16,87 9-26 0,-53-3-42 16,0-6-15-16,-4 0-15 15,-4 0-12-15,-6-3-1 16,-9-5-6-16,-5-1 19 15,-6 1 19-15,0 1 23 16,0 2 41-16,0 2 24 16,-5 1-3-16,2 2-17 15,3 0-56-15,0 8-30 16,5 9 5-16,16 4-5 16,4 4-1-16,6 1 0 15,1 2 6-15,-3-2 2 16,-3 1-7-16,-8-1-1 0,-8 1-1 15,-10 4 0 1,0 0 0-16,-25 4 0 0,-11-1-16 16,-13-6-20-16,-8-10-68 15,-13-18-105-15,12-11-294 16,15-18-265-16</inkml:trace>
  <inkml:trace contextRef="#ctx0" brushRef="#br0" timeOffset="106900.8429">21316 11354 935 0,'0'0'659'0,"6"71"-502"16,2-21 14-16,1 9-39 16,4-1 15-16,2-2-61 0,2-2-39 15,-4-5-20 1,3-6-15-16,-3-8-12 0,-3-6 2 15,-4-11-2-15,-4-10-12 16,-2-8-17-16,0-12 5 16,-20-39-22-16,-17-36-10 15,-11-32 3-15,0-2 25 16,11 21 27-16,16 34 1 16,15 31 10-16,3 8 25 15,3 0 1-15,0 0 2 16,7 4-5-16,9 10-17 15,3 10-16-15,5 3-10 16,0 19-9-16,1 15 7 0,-3 9 12 16,-7 10 22-16,-7 5-9 15,-2-2-13-15,-6-3-12 16,1-11-40-16,7-13-66 16,0-13-132-16,3-16-370 0</inkml:trace>
  <inkml:trace contextRef="#ctx0" brushRef="#br0" timeOffset="107571.9455">21461 11229 1164 0,'0'0'220'0,"0"0"-136"0,0 0 21 15,0 0 17 1,0 0-36-16,0 0-40 0,104 71-26 15,-72-71-11-15,-2 0-9 16,-8-14-22-16,-6-4 6 16,-5-7 11-16,-10 0 5 15,-1-1 1-15,0 2 21 16,-16 0 44-16,-3 9 26 16,-2 5 25-16,-3 9-21 15,1 1-47-15,4 11-28 16,3 14-10-16,7 8 1 15,7 6-3-15,2 0-8 0,12 0 7 16,13-4-8 0,8-6 1-16,4-9 2 0,5-10-3 15,-4-10-7-15,1 0-36 16,-10-17 6-16,-6-9 7 16,-7-5 10-16,-7-4 11 15,-9 1 9-15,0 5 5 16,0 3-3-16,-3 6 27 15,-1 5 12-15,2 9-2 16,2 1-7-16,0 5-32 16,0 0 0-16,10 5-5 15,9 8 5-15,4 0 1 16,4 0 2-16,1-1 3 16,2-5-6-16,2-6-27 15,-4-1-32-15,-1-8-15 0,-8-12-34 16,-5-8 51-16,-11-5 41 15,-3-3 16-15,0 0 1 16,-9 6 50-16,-2 8 43 16,7 11 20-16,4 11-35 15,0 4-62-15,13 23-7 16,10 12 45-16,4 11-19 16,-1 7-25-16,1 2 3 15,-5 4-14-15,-5-1 0 16,-5-3-62-16,-6-4-141 15,-6-10 43-15,0-16-380 16,-4-17 23-16</inkml:trace>
  <inkml:trace contextRef="#ctx0" brushRef="#br0" timeOffset="107804.1879">21994 11054 861 0,'0'0'357'0,"0"0"-93"0,12-79-112 16,16 48-41-16,9 10-19 15,6 7-20-15,6 10-3 16,1 4-9-16,-4 4-1 16,-8 15 1-16,-7 8 20 15,-12 7-6-15,-14 4-33 16,-5 3-17-16,-15 6-18 16,-18 0-6-16,-9-3-33 15,-3-7-42-15,4-12-119 16,11-24-68-16,12-1-89 0,12-14-719 0</inkml:trace>
  <inkml:trace contextRef="#ctx0" brushRef="#br0" timeOffset="109637.6833">22583 10883 449 0,'0'0'1128'0,"0"0"-965"15,0 0 36-15,-91 5-30 16,64 9-5-16,0 7-99 16,3 4-33-16,3 8-3 15,8 3-3-15,4 0-14 0,9 1-10 16,0-5-2 0,10-3 0-16,12-9 0 0,3-11-52 15,8-9-37-15,2-6-17 16,-4-17 15-16,-2-10-19 15,-10-2 35-15,-5-1 53 16,-4 1 22-16,-7 5 35 16,-1 6 34-16,-2 6 32 15,0 6 23-15,0 4-31 16,0 6-13-16,0 2-24 16,0 0-27-16,0 10-20 15,6 9 4-15,8 9-6 16,3 2-1-16,4 4 0 0,1-5-6 15,-1-1 0-15,3-7 0 16,-4-7-31-16,3-8-8 16,-6-6 2-16,3-5-3 15,-3-17 18-15,-1-12 10 16,-2-6 12-16,-1-2 0 16,-1 0 0-16,4 4 14 15,3 4 5-15,0 10 0 16,0 10-10-16,-1 6 6 15,0 8 3-15,0 0 2 16,6 13 16-16,0 5-3 16,4 5-9-16,3-2-4 0,2 0-14 15,3-4-5 1,7-4 1-16,1-9-2 16,3-4-21-16,-4-6-37 0,-7-16-15 15,-7-6 1-15,-10-8 24 16,-10-2 19-16,-8 1 23 15,-1 1 6-15,0 5 46 16,-3 5 16-16,-7 7 2 16,1 5-12-16,-2 7-12 15,-1 5-2-15,-2 2-21 16,-1 12-17-16,-1 13 0 16,0 6 0-16,3 10 0 15,6 1 0-15,2-2-1 16,5-1 1-16,0-6 0 15,2-10-28-15,10-9-17 16,4-8-8-16,1-6-6 0,6-8-1 16,-2-16 4-16,-4-7 6 15,-4-5 25-15,-4 0 19 16,-4 3 5-16,-4 6 1 16,-1 5 26-16,0 8 26 15,0 7 7-15,0 5-8 16,2 2-31-16,-1 0-18 15,6 13 8-15,1 3 4 16,4 2-14-16,4 0 6 16,6-6-6-16,4-4-15 15,9-8-35-15,7 0-38 16,2-19-103-16,2-8-12 0,-7-8-64 16,-8-1-87-16,-10-3 92 15,-11 3 166-15,-10 7 96 16,0 5 207-16,0 11 90 15,-4 7-25-15,-2 6-72 16,0 0-106-16,1 9-57 16,1 9-20-16,3 6-1 15,-2 4-4-15,3 1 1 16,0-1-11-16,0-3-1 16,0-5 0-16,0-3-1 15,3-4-23-15,0-9-62 16,-1-4-13-16,0-7 51 15,-2-18 25-15,0-8 15 16,0-9 7-16,0-5 10 16,0 2 55-16,0 6 12 0,0 10 10 15,6 8-39 1,0 14-5-16,2 7-15 0,3 0-18 16,3 17 24-16,0 8-4 15,2 6-5-15,0 3-9 16,-4 0-15-16,-2-6 7 15,2-2-8-15,-4-8-29 16,-1-7 8-16,-2-5-47 16,-2-6 30-16,0-5 20 15,-1-15 12-15,1-11 6 16,2-6 0-16,1-4 25 16,3 5 2-16,3 7 2 0,1 5 7 15,1 9-8-15,-1 11-16 16,1 4-11-16,1 7 13 15,-1 16 17-15,0 2 6 16,-1 5-15-16,1-4-14 16,4 0-7-16,3-8-1 15,5-6-25-15,6-10-8 16,1-2-53-16,-1-12-45 16,-4-15-42-16,-7-7 38 15,-7-4 51-15,-4 1 54 16,-7 3 30-16,-1 4 51 15,-2 5 52-15,0 8 28 16,-2 5-8-16,-6 5-35 16,2 7-27-16,-4 0-18 15,1 8-23-15,-1 14-19 0,5 6 10 16,3 5-10-16,2-1-1 16,0 0 1-16,9-4 0 15,7-8 0-15,5-8-1 16,1-8 0-16,7-4-13 15,2-16 5-15,2-12-14 16,-2-8-12-16,-4-9-1 16,-5-5 21-16,-10-5 6 15,-6-2 8-15,-6 4 0 16,0 6 13-16,-13 9 33 16,-2 9 19-16,-3 12 6 15,6 8 18-15,2 9-16 16,5 0-42-16,2 14-31 0,3 15 0 15,0 10-2-15,2 8 2 16,11 2 0-16,-1 0 0 16,4-2 0-16,-2-5-32 15,-2-8-50-15,0-7-59 16,-3-10-107-16,-5-10-277 16,-2-7-508-16</inkml:trace>
  <inkml:trace contextRef="#ctx0" brushRef="#br0" timeOffset="109817.8453">24315 10369 1721 0,'0'0'171'16,"0"0"-134"-16,0 0-23 0,123-29 17 15,-66 8-31-15,6-4-13 16,25-13-119-16,-12 4-377 15,-14 2-512-15</inkml:trace>
  <inkml:trace contextRef="#ctx0" brushRef="#br0" timeOffset="110450.6261">24872 10149 1028 0,'0'0'275'16,"0"0"-220"-16,0 0-33 15,0 0-12-15,0 0 4 16,0 0-14-16,0 0-20 16,72 36-44-16,-48-38-10 15,3-12 15-15,-5 1 26 16,-5-3 28-16,-10 3 5 16,-5 1 48-16,-2 3 49 15,-11 4 29-15,-11 2 10 16,-8 3-34-16,-6 0-1 15,-1 9 22-15,-2 10 9 16,9 4-24-16,6 2-44 16,11-1-26-16,12-1-23 15,1-4-4-15,10-3-2 16,13-4 2-16,9-10-10 0,1-2-1 16,9-2-5-16,-2-15 4 15,0-7-21-15,-4-2-2 16,-6-4 8-16,-8-1 10 15,-8 0 0-15,-11 1 5 16,-3 7 0-16,-3 4 1 16,-13 6 7-16,-2 6-5 15,1 4 10-15,4 3 5 16,8 0-11-16,2 0-6 16,3 0-2-16,0 5-4 15,7 4 6-15,7 3-16 16,3 4-5-16,-1-3 0 15,0 4 11-15,-5-2-6 0,-4 4 10 16,-4 1 4 0,-3 1-6-16,0 1 8 0,0 1 8 15,0-3 4-15,0-3-3 16,0-4-6-16,3-4-2 16,4-6 13-16,5-3-2 15,6 0 11-15,4-3-10 16,4-13-13-16,4-4-62 15,1-13-111-15,-7 6-216 16,-9 2-975-16</inkml:trace>
  <inkml:trace contextRef="#ctx0" brushRef="#br0" timeOffset="118063.7426">22102 11860 962 0,'0'0'694'0,"0"0"-586"16,0 0-83-16,0 0-14 15,0 0 61-15,0 0 38 16,85-16-31-16,-49 1-44 0,3-3-19 16,3-2-16-16,-1 0-13 15,0 0-58-15,-7 4-53 16,-1 4-75-16,-11 7-189 15,-11 3-316-15</inkml:trace>
  <inkml:trace contextRef="#ctx0" brushRef="#br0" timeOffset="118249.9887">22073 12032 550 0,'0'0'1067'0,"0"0"-864"15,0 0-134-15,92-27-40 0,-35 3 46 16,7-4-16-16,5-2-26 16,-1 1-33-16,23-7-60 15,-16 6-167-15,-20 7-468 16</inkml:trace>
  <inkml:trace contextRef="#ctx0" brushRef="#br0" timeOffset="133850.9223">11924 14212 778 0,'0'0'224'0,"0"0"-65"15,0 0-4-15,0 0-13 16,0 0-32-16,0 0-15 16,38-35-35-16,4 15-22 15,15-5-6-15,10-4-20 16,7-4-4-16,2-1-7 15,1 2 1-15,-1 3-2 16,-4 2 0-16,-5 8-93 16,0 6-156-16,-18 6-161 0,-20 6-496 15</inkml:trace>
  <inkml:trace contextRef="#ctx0" brushRef="#br0" timeOffset="134038.0414">12158 14455 430 0,'0'0'857'16,"0"0"-751"-16,0 0-77 15,0 0 0-15,0 0 13 16,93-37 20-16,-23-4-14 16,32-16-29-16,27-8-19 15,-16 11-164-15,-27 13-395 0</inkml:trace>
  <inkml:trace contextRef="#ctx0" brushRef="#br0" timeOffset="150034.2114">575 16317 827 0,'0'0'191'0,"0"0"-71"15,0 0-14-15,0 0-32 16,0 0 40-16,0 0 7 16,-3-9-29-16,3-2-46 15,8-5-37-15,5-5-9 16,7-2-41-16,3-3-61 16,5 0-69-16,11 3-80 0,-8 4-83 15,-10 7-214-15</inkml:trace>
  <inkml:trace contextRef="#ctx0" brushRef="#br0" timeOffset="150204.5377">542 16517 937 0,'0'0'141'16,"0"0"-141"-16,0 0-17 15,0 0-42-15,0 0 59 16,0 0 52-16,64-74-22 15,-24 33-30-15,17-26-78 16,-8 11-170-16,-9 4-382 0</inkml:trace>
  <inkml:trace contextRef="#ctx0" brushRef="#br0" timeOffset="150450.1566">585 16079 1030 0,'0'0'131'16,"0"0"-131"-16,0 0-14 15,0 0-6-15,0 0 20 16,91-67 7-16,-42 50-7 16,11 8 6-16,3 9-6 15,-5 0 0-15,-6 29-27 0,-16 26 21 16,-29 42-16-16,-41 55 21 15,-17-13-88-15,-26-6-257 16</inkml:trace>
  <inkml:trace contextRef="#ctx0" brushRef="#br0" timeOffset="177596.5293">7559 16286 337 0,'0'0'352'0,"0"0"-273"0,0 0-59 16,0 0-20-16,65-85 0 15,-33 54 0-15,3-1-17 16,11-5-71-16,-6 9-91 16,-10 4-325-16</inkml:trace>
  <inkml:trace contextRef="#ctx0" brushRef="#br0" timeOffset="177728.313">7743 16300 697 0,'0'0'89'16,"0"0"-89"-16,0 0-1 0,134-105-46 16,-73 46-117-16,-7-1-240 0</inkml:trace>
  <inkml:trace contextRef="#ctx0" brushRef="#br0" timeOffset="177952.8309">8161 15778 623 0,'0'0'0'16,"0"0"-32"-16,104-13 22 16,-47 3 10-16,4 3 0 0,-7 5 1 15,-7 2-1 1,-11 15 0-16,-12 15 0 0,-16 26-10 15,-19 46 10-15,-14-8 0 16,-17-1-247-16</inkml:trace>
  <inkml:trace contextRef="#ctx0" brushRef="#br0" timeOffset="179899.7007">15414 15599 1164 0,'0'0'191'16,"0"0"-98"-16,0 0-58 15,0 0-34-15,-21 72 36 16,38-24 23-16,8 6-7 16,5 3-10-16,3-4-29 15,-2-2-2-15,-3-7-11 16,-2-10-1-16,-10-12 0 16,-4-11 1-16,-10-11 4 15,-2-7 30-15,-20-36 23 16,-23-32-34-16,-20-32-16 15,-8-19-2-15,7-7-5 0,19 8-1 16,24 19 1-16,19 24-1 16,2 23 0-16,21 21-1 15,12 10-13 1,24-8-35-16,27 3-73 0,21 8-105 16,-14 11-115-16,-28 14-232 0</inkml:trace>
  <inkml:trace contextRef="#ctx0" brushRef="#br0" timeOffset="180083.0881">15152 15925 1179 0,'0'0'145'16,"0"0"-145"-16,0 0-1 15,0 0 1-15,112-48 12 0,-16-19-12 16,42-22-13-16,6-9-58 15,-24 11-102-15,-17 4-78 16,-48 30-64-16,-22 11-5 16</inkml:trace>
  <inkml:trace contextRef="#ctx0" brushRef="#br0" timeOffset="180257.2929">15975 15216 232 0,'0'0'338'0,"0"0"-39"16,-122 14-81-16,70 18-40 15,1 9 15-15,11 8-33 16,11 6-36-16,20 1-45 0,9-3-38 15,28-2-24-15,19-6-5 16,24-1-11-16,22-5 5 16,16-5-6-16,-8-12-66 15,-23-15-112-15,-14-9-120 16,-30-16-31-16,-11-1-84 0</inkml:trace>
  <inkml:trace contextRef="#ctx0" brushRef="#br0" timeOffset="180649.3147">16013 15467 975 0,'0'0'175'0,"0"0"-78"16,0 0-45-16,20-76-32 15,13 56 16-15,7 7 22 16,2 7-8-16,1 6-21 16,-8 9-12-16,-9 17-11 0,-7 7 1 15,-11 11 17 1,-8 5 8-16,0 3-9 0,-10-5-22 15,-2-7 15-15,-1-11-16 16,7-12 1-16,3-13 11 16,3-4 1-16,0-15 10 15,11-14-1-15,6-14-16 16,-1-5-5-16,-1-3-1 16,-3 3 2-16,-7 7-1 15,-4 9 2-15,-1 9 4 16,0 12 57-16,0 7 26 15,0 4-39-15,0 9-50 16,0 17 5-16,0 11 3 0,11 4 1 16,8 7-8-16,6-4-1 15,7-2 0-15,4-6-1 16,4-6-74-16,16-13-80 16,-10-9-178-16,-11-8-318 0</inkml:trace>
  <inkml:trace contextRef="#ctx0" brushRef="#br0" timeOffset="180845.8811">16369 15133 1288 0,'0'0'151'0,"0"0"-107"16,0 0-44-16,0 0 13 15,81 29 54-15,-41 2 7 16,0 9-14-16,-5 10-10 0,-6 5-15 15,-8 5-16-15,-3-3-19 16,4 7-44-16,-2-17-170 16,-5-18-310-16</inkml:trace>
  <inkml:trace contextRef="#ctx0" brushRef="#br0" timeOffset="181002.4633">16952 15312 1227 0,'0'0'161'16,"0"0"-113"-16,0 0-28 0,0 0-20 15,83-33-42-15,-51 20-186 16,-5 4-321-16</inkml:trace>
  <inkml:trace contextRef="#ctx0" brushRef="#br0" timeOffset="181169.8607">16889 15698 1317 0,'0'0'276'0,"0"0"-192"16,0 0-53-16,80-7-17 16,-12-22 4-16,29-21-11 15,25-23-7-15,-17 7-137 16,-19 5-644-16</inkml:trace>
  <inkml:trace contextRef="#ctx0" brushRef="#br0" timeOffset="184141.9422">17970 14938 1111 0,'0'0'215'16,"0"0"-51"-16,0 0-76 16,0 0-40-16,0 0-10 15,0 0 1-15,-25 87-13 16,25-49-4-16,0 0-10 15,12-1-11-15,11-5 8 16,5-5-9-16,2-8-7 16,3-8-29-16,-4-9-24 15,0-2-16-15,-5-17 9 16,-6-8 22-16,-8-7 22 0,-4-2 22 16,-6 0-1-16,0 1 2 15,-9 4 42-15,0 5 22 16,0 7 7-16,5 8 18 15,-1 6-13-15,5 3-41 16,0 3-35-16,8 15-7 16,8 6 7-16,10 4 13 15,2-3-1-15,5-2-11 16,3-7 5-16,1-5 0 16,0-10 7-16,-1-1 9 15,-5-9 14-15,-4-16-3 16,-9-5 3-16,-9-10 4 15,-5-5 10-15,-4-6-11 0,-7 0-9 16,-14 2-17 0,-4 6-4-16,-4 12-8 0,3 10-1 15,-1 13-10-15,3 8-41 16,6 19-84-16,7 8-79 16,10-1-354-16</inkml:trace>
  <inkml:trace contextRef="#ctx0" brushRef="#br0" timeOffset="184913.9103">18612 14470 836 0,'0'0'296'15,"0"0"20"-15,0 0-51 16,0 0-40-16,0 0-63 15,0 0-83-15,0 0-51 16,-22 19-22-16,29 8 4 16,9 7 7-16,3 3 0 15,2 1-8-15,4-5-8 0,-4-3 0 16,0-3-1-16,-4-5-48 16,-3-5-103-16,-8-10-116 15,-6-2-299-15,0-5-293 0</inkml:trace>
  <inkml:trace contextRef="#ctx0" brushRef="#br0" timeOffset="185103.9475">18324 14497 1262 0,'0'0'181'0,"0"0"-104"16,0 0-33-16,0 0 20 15,105-72 1-15,-35 38-21 16,24-12-29-16,17-7-15 16,-16 10-59-16,-25 9-461 0</inkml:trace>
  <inkml:trace contextRef="#ctx0" brushRef="#br0" timeOffset="185761.5732">19140 14696 971 0,'0'0'303'0,"0"0"16"16,0 0-66-16,0 0-6 16,0 0-71-16,0 0-73 15,0 0-54-15,-33-25-32 16,30 47-17-16,0 11 1 15,2 11 9-15,1 5-10 16,0 2-1-16,0 0-1 16,5-3 1-16,3-6-44 15,-1-5-60-15,0-9-93 16,-6-11-76-16,-1-9-251 16,0-8-125-16</inkml:trace>
  <inkml:trace contextRef="#ctx0" brushRef="#br0" timeOffset="185972.3558">18842 14786 77 0,'0'0'1169'0,"0"0"-984"16,0 0-129-16,0 0 44 15,0 0 35-15,109 60-19 16,-58-39-31-16,4-1-25 15,3-2-35-15,-1-1-19 16,-1-1-6-16,17-11-85 16,-11-3-136-16,-12-2-424 0</inkml:trace>
  <inkml:trace contextRef="#ctx0" brushRef="#br0" timeOffset="186379.2384">19595 14665 1182 0,'0'0'270'15,"0"0"-115"-15,0 0-72 16,0 0 33-16,0 0 27 15,0 0-29-15,0 0-50 16,75-13-36-16,-45 1-9 16,0 0-18-16,-3-4-1 0,-1 2-55 15,1-9-126 1,-9 6-134-16,-6 0-382 0</inkml:trace>
  <inkml:trace contextRef="#ctx0" brushRef="#br0" timeOffset="186600.8177">19519 14444 1443 0,'0'0'224'0,"0"0"-100"16,0 0-71-16,0 0-31 15,0 0 8-15,0 0 60 16,33 85 0-16,-2-44-31 15,5 7-28-15,1 4-20 16,1-3-11-16,-1 0-10 16,12-2-150-16,-12-13-229 0,-5-17-916 0</inkml:trace>
  <inkml:trace contextRef="#ctx0" brushRef="#br0" timeOffset="189239.2978">19622 14672 26 0,'0'0'78'0,"0"0"-45"0,0 0-11 16,0 0-2-16,0 0 9 15,0 0-10-15,0 0-6 16,-21 10 13-16,17-10 13 16,-1 2 15-16,-1-1 17 15,2 1 4-15,-4-1 0 16,1 0 2-16,4 1-18 15,-4 0-12-15,2 1-5 0,-2 2 2 16,1-2-13 0,1 1 0-16,2-1-7 0,-1-1 1 15,3 0-11-15,1 0-1 16,0-2-7-16,0 0-4 16,0 0 0-16,1 1 7 15,11-1 25-15,5 0 60 16,3 0-18-16,5-7-36 15,4-3-15-15,-2-2-11 16,2 2-8-16,-1-2-6 16,2 2 0-16,11-5-105 15,-10 1-154-15,-6-1-598 0</inkml:trace>
  <inkml:trace contextRef="#ctx0" brushRef="#br0" timeOffset="191151.3983">20068 14308 307 0,'0'0'243'16,"0"0"-27"-16,0 0 15 15,0 0-9-15,0 0-15 16,0 0-47-16,0 0-22 16,-54-29-34-16,54 29-45 15,0 4-39-15,0 17-20 16,8 13 9-16,11 8 16 15,5 6-3-15,5 2-9 0,0-3-6 16,3-5-7 0,-4-5-1-16,-3-7 0 0,-2-5 1 15,-4-5 0 1,-7-8 0-16,-5-5-1 0,-2-6 1 16,-3-1 6-16,-2-1 10 15,0-15-5-15,0-7-4 16,0-4-5-16,0-6-2 15,0-1 1-15,0 2 7 16,0 2-7-16,10 6-1 16,3 8 0-16,7 5 0 15,3 7 0-15,4 4-7 16,7 2 4-16,-1 14 2 16,-1 4 1-16,-3 3 0 15,-3 4 0-15,-9-2 1 0,-3 1 2 16,-8-2 14-16,-6-2 7 15,0 0 20-15,-7-2 7 16,-16 0 4-16,-3-4-3 16,-9-4-11-16,-3-2-11 15,-6-3-11-15,2-3-9 16,-1-1-8-16,7-1-2 16,-1 6-56-16,10 1-189 15,-1-1-691-15</inkml:trace>
  <inkml:trace contextRef="#ctx0" brushRef="#br0" timeOffset="194305.5013">17188 15083 631 0,'0'0'85'0,"0"0"-66"16,0 0-17-16,0 0 36 15,0 0 7-15,0 0-11 16,-67 25-5-16,67-10-18 16,0 0-10-16,7 1 5 15,5-2-5-15,4-3 0 16,-1-3 16-16,2-2-6 15,-2-3 8-15,-1 1 1 16,-1 0 1-16,-4-1-4 16,0 2 2-16,-1 3 5 15,-2 4 8-15,-1 1-10 16,-5 5-3-16,0 5 2 16,0 2-19-16,-2-3 9 15,-5-1-4-15,-3-4-7 16,4-10-65-16,4-6-103 0,1-1-49 15</inkml:trace>
  <inkml:trace contextRef="#ctx0" brushRef="#br0" timeOffset="194486.2377">17402 15049 785 0,'0'0'180'16,"0"0"-132"-16,0 0-35 15,0 0-7-15,0 0 10 0,0 0 7 16,30 75-10 0,-21-58-13-16,2-4-36 15,-1-4-132-15,-5-6-171 0</inkml:trace>
  <inkml:trace contextRef="#ctx0" brushRef="#br0" timeOffset="194636.0294">17227 14811 874 0,'0'0'72'16,"0"0"-37"-16,0 0-3 16,0 0 13-16,0 0-45 15,0 0-3-15,0 0-9 16,12 35-59-16,16 1-77 16,-1-2-199-16</inkml:trace>
  <inkml:trace contextRef="#ctx0" brushRef="#br0" timeOffset="195012.8813">17416 14887 651 0,'0'0'88'0,"0"0"-64"16,0 0-18-16,0 0 3 15,-34 92-4-15,34-63-5 16,0-3 0-16,4-6 0 15,9-4-7-15,0-4-36 16,-4-8-1-16,-1-4 37 16,-3 0 7-16,-2-13 33 15,-3-6-20-15,0-4 5 16,0 0 44-16,0 1 7 0,0 3 12 16,0 7-6-1,0 7-17-15,0 2-25 0,0 3-11 16,0 3-12-16,1 13 13 15,8 6 5-15,3 5-15 16,0 2-12-16,-1 0 11 16,-4-1-6-16,2 0-4 15,-1 0-2-15,-4-8-16 16,5-7-92-16,-3-7-91 16,-3-6-88-16</inkml:trace>
  <inkml:trace contextRef="#ctx0" brushRef="#br0" timeOffset="195344.6041">17592 14886 593 0,'0'0'95'0,"0"0"-77"15,0 0-18-15,0 0 8 16,11 90-8-16,-1-68 1 15,-1-2 11-15,0-4 1 16,-1-3-13-16,-3-6 2 16,-2-7-2-16,-1 0 57 15,-2 0 71-15,0-12-43 0,0-5-57 16,0-3-8 0,0-1-7-16,0 3 17 0,0 4-9 15,0 4-10-15,4 4-10 16,5 6-1-16,6 0-13 15,2 5 2-15,2 10-30 16,6 12-69-16,-5-5-67 16,-4 0-167-16</inkml:trace>
  <inkml:trace contextRef="#ctx0" brushRef="#br0" timeOffset="195710.7257">17708 14441 720 0,'0'0'103'0,"0"0"-76"15,0 0 16-15,0 0 44 16,0 0-23-16,0 0-41 16,0 0 25-16,-17 146 44 15,34-32 10-15,5 19-8 16,4 4 0-16,4-7-5 16,3-18-15-16,10-3-13 15,12-5-14-15,15-10-25 0,18-15-9 16,18-18-12-16,25-30-1 15,26-31-9-15,29-28-72 16,-30-12-120-16,-19-14-285 0</inkml:trace>
  <inkml:trace contextRef="#ctx0" brushRef="#br0" timeOffset="196318.8252">20280 13875 871 0,'0'0'230'0,"0"0"-5"16,0 0-77-16,0 0-100 16,0 0-36-16,92 61 68 0,16-13 28 15,42 22-10-15,17 10-2 16,-7 8-25-16,-29 4 8 16,-36 10-7-16,-30 11-31 15,-40 13-19-15,-32 19-22 16,-71 8 0-16,-58 17-107 15,10-39-148-15,-20-16-364 0</inkml:trace>
  <inkml:trace contextRef="#ctx0" brushRef="#br0" timeOffset="226089.0501">12830 2172 1179 0,'0'0'203'0,"0"0"13"15,-16-51-48-15,9 41-18 16,3 5-2-16,4 5-79 16,0 15-69-16,11 26-24 15,21 24 24-15,8 24 15 16,8 11-7-16,-3-1-7 15,-5-4-1-15,-2-9 0 16,0-8-136-16,-11-25-129 16,-8-21-291-16</inkml:trace>
  <inkml:trace contextRef="#ctx0" brushRef="#br0" timeOffset="226288.5163">13226 2160 793 0,'0'0'117'0,"0"0"-57"15,0 0 60-15,0 0-20 16,0 0-14-16,63 82-57 16,-52-53-29-16,-4 14-32 15,-3-9-187-15,-4-9-295 0</inkml:trace>
  <inkml:trace contextRef="#ctx0" brushRef="#br0" timeOffset="226921.6372">13347 2145 712 0,'0'0'134'0,"0"0"27"15,0 0 18-15,0 0-17 16,0 0-17-16,0 0-44 16,0 0-69-16,-25-14-19 15,8 57 6-15,-6 13-2 16,-1 4-7-16,-2 2-4 15,4-5-5-15,4-11 5 16,10-9-6-16,6-14 0 16,2-7-14-16,2-8 12 15,18-5 2-15,8-3 3 16,12 0 14-16,5-3-8 0,6-6-3 16,2-3-6-1,-1-1-37-15,19-21-84 0,-16 4-169 16,-10-5-338-16</inkml:trace>
  <inkml:trace contextRef="#ctx0" brushRef="#br0" timeOffset="227170.2254">13684 1601 1252 0,'0'0'282'0,"0"0"-35"15,0 0-165-15,-31 72-44 16,31 4 55-16,0 25 5 16,21 10-16-16,16-5-26 0,9-14-20 15,-1-26-23-15,-2-17-6 16,-4-16-5-16,3-16-2 16,23-10-24-16,2-7-100 15,26-41-124-15,-18-11-291 16,-26-9-516-16</inkml:trace>
  <inkml:trace contextRef="#ctx0" brushRef="#br0" timeOffset="227352.203">14226 1656 1030 0,'0'0'247'0,"0"0"6"0,0 0-186 16,0 0-19-1,-5 71 51-15,10-25-22 0,8 9-15 16,-1 6-24-16,-2 1-19 15,1-1-13-15,-2-6-6 16,-6-7-114-16,-2-15-206 16,-1-18-313-16</inkml:trace>
  <inkml:trace contextRef="#ctx0" brushRef="#br0" timeOffset="227522.07">14064 1847 894 0,'0'0'123'0,"0"0"88"16,111 11-34-16,-44 2-23 0,3 2-29 15,0 4-74 1,1 3-38-16,13 10-13 0,-17-7-284 16,-16-9-401-16</inkml:trace>
  <inkml:trace contextRef="#ctx0" brushRef="#br0" timeOffset="227700.117">14706 1811 844 0,'0'0'508'16,"0"0"-380"-16,0 0-64 16,0 0 48-16,0 0 7 0,34 78-53 15,-16-53-39 1,-3 0-17-16,-2-5-10 0,-8-15-152 15,-4-5-226-15,-1-5-356 0</inkml:trace>
  <inkml:trace contextRef="#ctx0" brushRef="#br0" timeOffset="227829.8646">14549 1431 608 0,'0'0'79'15,"0"0"-47"-15,0 0-32 16,111 64-274-16</inkml:trace>
  <inkml:trace contextRef="#ctx0" brushRef="#br0" timeOffset="228085.6104">15294 1874 664 0,'0'0'290'0,"0"0"-180"16,0 0 40-16,105 39-16 16,-76-24-23-16,-8 4-26 15,-9 1-36-15,-8 2 2 16,-4 3-22-16,-15-3 0 0,-12-2-29 15,-16-20-16 1,6 0-202-16,4-12-289 0</inkml:trace>
  <inkml:trace contextRef="#ctx0" brushRef="#br0" timeOffset="228308.4204">15388 838 1207 0,'0'0'290'16,"0"0"-120"-16,0 0-124 15,0 0 9-15,13 82 49 0,-1-21-37 16,-1 24-15-16,-4 20-16 16,-1-7-21-16,-5-21-15 15,-1-28-12-15,0-19-137 16,0-9-136-16,0-8-284 0</inkml:trace>
  <inkml:trace contextRef="#ctx0" brushRef="#br0" timeOffset="228484.5818">15219 1046 939 0,'0'0'238'15,"0"0"-131"-15,0 0-24 0,0 0 88 16,137 52-56-1,-44-19-46-15,18 8-17 0,-7-2-27 16,-23-6-25-16,-9-5-17 16,-33-14-299-16,-8-7-360 0</inkml:trace>
  <inkml:trace contextRef="#ctx0" brushRef="#br0" timeOffset="228695.6501">15762 990 1054 0,'0'0'219'0,"0"0"100"16,0 0-164-16,0 0-75 16,0 0-59-16,0 0-13 15,0 0 27-15,84 98-1 16,-41-51 1-16,-2 6-2 0,-2-1-17 16,-12 1-10-1,-8-7-6-15,-9-2 0 0,-10-8-6 16,-12-9-31-16,-48-17-71 15,5-8-136-15,-7-2-339 0</inkml:trace>
  <inkml:trace contextRef="#ctx0" brushRef="#br0" timeOffset="228819.4908">15658 880 363 0,'0'0'65'0,"0"0"-65"0</inkml:trace>
  <inkml:trace contextRef="#ctx0" brushRef="#br0" timeOffset="229096.3437">15751 396 1159 0,'0'0'204'16,"0"0"-34"-16,164 6-29 16,-34 32 7-16,18 23-12 0,-5 22-32 15,-24 21-32-15,-39 16-41 16,-30 19-28-16,-33 19-3 15,-25 16-6-15,-51 10-9 16,-49-1-146-16,7-47-205 16,-11-34-560-16</inkml:trace>
  <inkml:trace contextRef="#ctx0" brushRef="#br0" timeOffset="229866.5307">13408 976 205 0,'0'0'846'16,"0"0"-584"-16,0 0 29 16,0 0-81-16,0 0-14 15,0 0-74-15,0 0-122 0,-12-24 18 16,37 50-18-16,10 11 56 15,7 9-19-15,4 8-21 16,-4 5-10-16,-3 2-6 16,-7 0-55-16,-5 4-94 15,-8-15-213-15,-11-15-323 0</inkml:trace>
  <inkml:trace contextRef="#ctx0" brushRef="#br0" timeOffset="230024.9985">13483 1327 886 0,'0'0'153'0,"0"0"-104"0,0 0-23 15,0 0 22 1,98 8-15-16,-54-4-21 0,15-4-12 16,-10 0-115-16,-10 0-269 0</inkml:trace>
  <inkml:trace contextRef="#ctx0" brushRef="#br0" timeOffset="230201.9535">13750 1051 879 0,'0'0'318'15,"0"0"-18"-15,0 0-131 16,0 0-74-16,0 0-59 16,0 0-35-16,0 0 38 15,61 75 11-15,-18-37-18 16,2 4-14-16,4-2-18 15,24-6-12-15,-12-12-217 0,-5-18-527 0</inkml:trace>
  <inkml:trace contextRef="#ctx0" brushRef="#br0" timeOffset="230587.0532">14728 155 967 0,'0'0'298'0,"0"0"72"16,0 0-98-16,0 0-54 15,0 0-75-15,0 0-79 16,0 0-64-16,-10 11-6 16,30 19 4-16,10 8 2 15,3 5 8-15,4 4-7 16,1 1 0-16,-3-7 1 0,-3-1-2 15,-6-6-102 1,-6-4-93-16,-8-11-160 16,-9-9-299-16</inkml:trace>
  <inkml:trace contextRef="#ctx0" brushRef="#br0" timeOffset="230764.3864">14758 492 899 0,'0'0'237'15,"0"0"-130"-15,0 0-90 16,0 0 46-16,0 0 21 16,80 23-25-16,-41-19-27 15,2-3-13-15,-4-1-19 16,3 0-80-16,-6-10-171 16,-14-5-140-16</inkml:trace>
  <inkml:trace contextRef="#ctx0" brushRef="#br0" timeOffset="230913.9661">14985 280 753 0,'0'0'253'16,"0"0"3"-16,0 0-127 15,0 0-97-15,0 0 16 16,0 0 23-16,53 108-26 16,-12-59-24-16,11 33-21 15,-10-11-37-15,-17-5-482 0</inkml:trace>
  <inkml:trace contextRef="#ctx0" brushRef="#br0" timeOffset="234551.2884">11909 827 616 0,'0'0'217'15,"0"0"76"-15,0 0-13 16,0 0-78-16,0 0-90 16,0 0-48-16,-103 18-43 15,82 7-10-15,0 5-2 16,5 3 4-16,9-2-5 15,7-2-8-15,0-4-15 16,11-1 3-16,9-10-1 16,2-5-3-16,3-9-16 15,1-6-13-15,-5-21-6 16,-3-9 45-16,-12-9 6 16,-6-7 1-16,-5-1 11 15,-20-2-6-15,-6 0 0 16,-4 4 17-16,-2 6-1 0,2 4 0 15,7 12 33-15,7 10-5 16,8 7 14-16,6 10-36 16,7 2-28-16,0 14-38 15,17 12 38-15,13 9 1 16,9 8-1-16,9 0-10 16,10 0-62-16,4-7-29 15,3-6-92-15,18-18-124 16,-17-10-236-16,-15-2-74 0</inkml:trace>
  <inkml:trace contextRef="#ctx0" brushRef="#br0" timeOffset="235067.6081">12166 656 758 0,'0'0'217'0,"0"0"14"0,0 0-41 16,0 0-46-16,0 0-92 15,0 0-36-15,0 0-9 16,-41 75-5-16,41-45-2 15,2 3 0-15,8-3-3 16,7-5-14-16,1-7-18 16,2-5-76-16,3-13 1 15,-3 0-23-15,-4-15 28 16,-6-11 13-16,-8-2 67 16,-2-2 25-16,-3 2 8 15,-12 5 29-15,-2 3 73 16,4 8 51-16,1 2 27 0,5 7-44 15,3 3-72 1,4 0-72-16,0 11-1 0,2 8 1 16,16 2 1-16,5 3-1 15,9-1 0-15,5-4 6 16,4-6-4-16,2-7-2 16,-3-6-37-16,-4-4-15 15,-6-19-41-15,-11-7 29 16,-13-7 33-16,-6-2 25 15,-16-3 6-15,-15-2 38 16,-10 1 33-16,-2 3-3 16,0 6 17-16,6 8 13 0,12 11 2 15,11 5-29-15,9 10-33 16,5 0-38-16,12 17-19 16,18 12 10-16,10 6 9 15,12 3-14-15,5 1-66 16,1-3-52-16,5-1-147 15,-17-10-68-15,-15-8-347 0</inkml:trace>
  <inkml:trace contextRef="#ctx0" brushRef="#br0" timeOffset="235526.846">12333 635 626 0,'0'0'92'0,"0"0"-85"15,0 0-7-15,0 0 2 0,116-34 8 16,-59 13-10-16,3-6-3 16,-4-3-50-16,-8-1 2 15,-12 0-15-15,-16 3-42 16,-12 3 93-16,-8 2 15 16,-6 7 172-16,-13 2 20 15,-2 6 36-15,3 5-70 16,0 3-47-16,6 0-35 15,7 14-50-15,5 9-15 16,0 8-9-16,11 5 14 16,8 3-16-16,5-3 2 15,3-2-1-15,0-7-1 16,-2-9-7-16,-3-7-12 16,-5-9-22-16,-4-2-35 15,-5-9 76-15,-7-10 7 0,-1-5 10 16,0-3 21-16,-7-2 21 15,-2 6 5-15,-1 4 6 16,5 7-7-16,4 6-21 16,1 4-36-16,0 2-6 15,6 0-21-15,11 0 14 16,10 6 7-16,7-1-1 16,22 6-57-16,-10-5-147 15,-9 4-306-15</inkml:trace>
  <inkml:trace contextRef="#ctx0" brushRef="#br0" timeOffset="235778.2419">12362 1146 1145 0,'0'0'113'16,"0"0"-62"-16,0 0 7 16,63 111 68-16,-36-66-37 15,4 3-38-15,0 0-29 0,2-1-15 16,0-3-7 0,0-12-156-16,-8-11-160 0,-10-15-315 0</inkml:trace>
  <inkml:trace contextRef="#ctx0" brushRef="#br0" timeOffset="235982.0925">12433 1027 705 0,'0'0'197'16,"0"0"-101"-16,0 0-38 16,0 0-22-16,0 0-15 15,0 0-15-15,103-60-5 16,-81 63-2-16,-6 19-15 15,-8 6 16-15,-8 8 17 16,0 6 2-16,-12 3-19 0,-12 4-64 16,2-12-128-1,4-14-186-15</inkml:trace>
  <inkml:trace contextRef="#ctx0" brushRef="#br0" timeOffset="236487.8092">12655 844 863 0,'0'0'271'0,"0"0"2"16,0 0-127-16,0 0-99 15,0 0-16-15,0 0-13 16,-12 77 4-16,12-42-13 16,0 2-2-16,3-2-1 15,8-4-6-15,2-9-7 16,2-7-27-16,-2-8-31 0,1-7-30 15,-3 0 0-15,-4-18 45 16,-2-6 37-16,-5-3-19 16,0-1 19-16,0 3 13 15,-6 4 0-15,-1 6 66 16,-2 5 29-16,5 6 22 16,1 4-10-16,1 0-47 15,2 0-60-15,0 2-39 16,3 8 24-16,9 5 14 15,7-1-24-15,3-2-36 0,2-6-25 16,1-6-17 0,-2 0 13-16,0-9 40 0,-8-12 31 15,-5-2 17 1,-9-1 2-16,-1 0 6 0,0 5 83 16,-7 5 27-16,-2 4 44 15,4 8-26-15,3 2-19 16,0 0-100-16,2 0-15 15,0 11-8-15,6 6 8 16,7 3 0-16,1-1-29 16,-3 1-50-16,3-8-112 15,-7-3-89-15,-3-9-260 0</inkml:trace>
  <inkml:trace contextRef="#ctx0" brushRef="#br0" timeOffset="236617.5759">12703 702 588 0,'0'0'56'0,"0"0"-56"15,0 0-17-15,71 72-149 0</inkml:trace>
  <inkml:trace contextRef="#ctx0" brushRef="#br0" timeOffset="237148.3726">12941 755 985 0,'0'0'259'0,"0"0"-52"15,0 0-156-15,0 0-51 16,0 0 22-16,0 0 7 16,0 0 0-16,48 84-13 15,-29-60-13-15,1-7-3 16,-5-1 0-16,-2-9-111 15,-6-4-32-15,-4-3 37 16,-3-6 103-16,0-14 3 16,-4-5 7-16,-9-3 6 15,-1-1 3-15,0 4 32 16,7 5 20-16,1 5 38 16,3 4-13-16,2 8-23 15,1 3-33-15,0 0-37 16,4 0-7-16,16 7 7 15,5 3 11-15,8 0-9 0,3-2-2 16,-2-4-7-16,-3-4-37 16,-6 0-46-16,-9-14-10 15,-10-5 42-15,-6-4 45 16,-8-4 13-16,-19-1 30 16,-8-3 53-16,-7 0 17 15,-1 1-11-15,5 1-7 16,7 8 20-16,10 8 20 15,9 6-36-15,9 4-54 16,3 3-32-16,5 3-34 16,17 12 18-16,11 6 15 0,7 6 0 15,8 0-44 1,-2 2-52-16,-2-5-65 16,-4-1-135-16,-11-8-44 15,-14-6-359-15</inkml:trace>
  <inkml:trace contextRef="#ctx0" brushRef="#br0" timeOffset="237295.3361">13068 612 557 0,'0'0'50'16,"0"0"-17"-16,0 0-18 15,130-64-15-15,-76 28-19 16,-2 1-163-16</inkml:trace>
  <inkml:trace contextRef="#ctx0" brushRef="#br0" timeOffset="237496.7757">13360 251 557 0,'0'0'268'0,"0"0"-38"16,0 0-99-16,0 0-29 16,0 0-31-16,0 0-26 15,-35 77-44-15,42-58 9 16,10-4-8-16,5-3 17 15,6-5 4-15,2 0 5 16,3-1 1-16,-2 2-6 16,-6 6-23-16,-13 10-3 15,-30 41-41-15,-19-3-18 16,-21 3-215-16</inkml:trace>
  <inkml:trace contextRef="#ctx0" brushRef="#br0" timeOffset="238181.1909">14704 2634 464 0,'0'0'787'0,"0"0"-567"16,0 0 14-16,0 0-146 15,0 0-75-15,0 0-11 16,0 0-2-16,24 75 19 16,4-29-9-16,2-1-1 15,1 1-9-15,4-9-131 16,-8-13-192-16,-9-14-385 0</inkml:trace>
  <inkml:trace contextRef="#ctx0" brushRef="#br0" timeOffset="238449.02">14657 2430 804 0,'0'0'179'15,"0"0"-106"-15,0 0-23 16,-57 85 4-16,40-39 23 15,3-1-30-15,5-3-23 0,3-8-16 16,3-11-8-16,3-10-1 16,0-13 1-16,0-2 113 15,0-23 28-15,6-12-84 16,4-5-36-16,5-3-11 16,3 4-5-16,6 7-5 15,4 13-1-15,5 9-11 16,4 12-4-16,8 5-48 15,18 41-61-15,-14-2-129 16,-9 4-439-16</inkml:trace>
  <inkml:trace contextRef="#ctx0" brushRef="#br0" timeOffset="238816.8829">14858 3242 1355 0,'0'0'147'0,"0"0"-53"16,0 0-68-16,0 0 18 0,0 0 1 15,0 0-17 1,-20 86-15-16,29-64-12 0,5-5 1 15,4-4 6-15,3-9-8 16,6-1 1-16,4-3 18 16,2 0-9-16,0 0-4 15,-2 0-5-15,-7 0-1 16,-8 9-6-16,-10 7-10 16,-6 6 16-16,0 6 0 15,-12 1 15-15,-12 3-15 16,-4 0-29-16,-11-9-120 15,8-6-144-15,3-13-200 0</inkml:trace>
  <inkml:trace contextRef="#ctx0" brushRef="#br0" timeOffset="239111.2134">15137 3130 1265 0,'0'0'181'16,"0"0"-130"-16,0 0-22 16,43 72 48-16,-17-40-14 15,3 0-15-15,5-2-7 16,1-5-7-16,-4-3-10 0,-7-7-9 16,-6-11-12-1,-9-4 22-15,-6-18 111 0,-3-30-36 16,-1-24-66-16,-13 0-23 15,-4 4-10 1,0 12-1-16,2 17-62 0,4 3-45 16,12 0-35-16,0 14-240 15,0 5-440-15</inkml:trace>
  <inkml:trace contextRef="#ctx0" brushRef="#br0" timeOffset="239419.3211">16026 1948 1557 0,'0'0'240'0,"0"0"-65"16,0 0-131-16,0 0-27 16,0 0 27-16,0 0 31 15,128 88-9-15,-70-48-21 16,-1 0-26-16,3 3-7 16,-5 0-12-16,0 1 0 15,-1 3-95-15,-14-10-209 16,-16-16-275-16</inkml:trace>
  <inkml:trace contextRef="#ctx0" brushRef="#br0" timeOffset="239697.3414">16060 1841 542 0,'0'0'607'15,"0"0"-504"-15,-70 93 34 16,42-46-50-16,3-1 14 15,5-3-49-15,7-11-27 16,5-8-18-16,7-15-6 16,1-9-1-16,0-9 70 15,6-22-9-15,6-8-39 16,5-5-16-16,6 2 5 16,5 8-3-16,4 10-8 0,8 10-1 15,10 14 1-15,5 0 0 16,5 18 6-16,26 22-6 15,-16-4-157-15,-11-5-494 0</inkml:trace>
  <inkml:trace contextRef="#ctx0" brushRef="#br0" timeOffset="254110.6475">18575 16160 955 0,'0'0'204'0,"0"0"-161"16,0 0-28-16,106-22 105 16,-13-20 35-16,45-29-34 15,25-17-19-15,2-6-33 16,-9 6-18-16,-26 13-9 16,-19 8-14-16,-27 16-10 15,-25 13-7-15,-18 14-3 16,-15 8-8-16,-2 2 0 15,-3 2-1-15,-7 5-26 16,-12 6-46-16,-2 1-38 0,-10 8-85 16,-44 28-41-16,2-1-84 15,-5 1-241-15</inkml:trace>
  <inkml:trace contextRef="#ctx0" brushRef="#br0" timeOffset="254297.2865">18824 16303 846 0,'0'0'134'0,"0"0"-133"16,0 0 1-16,0 0 53 0,146-26 65 15,-41-31 10-15,38-29-17 16,10-12-47-16,-6-1-33 16,-18 14-15-16,-30 27-10 15,-17 19-8-15,-23 16-72 16,-26 15-262-16</inkml:trace>
  <inkml:trace contextRef="#ctx0" brushRef="#br0" timeOffset="264116.4892">18480 14722 41 0,'0'0'96'0,"0"0"-6"15,0 0 24-15,0 0-32 0,0 0-6 16,0 0-8-16,-14-20-23 16,11 17 0-16,0-1 5 15,-1 0-11-15,0 1 4 16,3-1-15-16,-3-1-8 15,1 0 12-15,-2-1-6 16,1 0-13-16,-1-1 10 16,-3 0 7-16,3 1 11 15,-1-2 5-15,0 2-8 16,-3-1 4-16,2 2 7 16,-2 1 3-16,-1 0-19 15,-3 0 9-15,1 1-30 16,-1-2 23-16,-1 4-1 15,0-1-18-15,-1 1 6 0,-3 1-15 16,4 0 2-16,-2 0 7 16,1 0 3-16,-3 0 0 15,2 0-12-15,1 0 3 16,1 0 2-16,0 4-11 16,3 1 6-16,0 2-6 15,0 0 8-15,0 3-9 16,-2 3 0-16,-1 3 0 15,-4 4 1-15,2 2-1 16,-5 2 1-16,3 2 6 16,-1-1 0-16,1 1-5 15,4 1 5-15,0-2 8 16,4 1-4-16,3-1-11 16,1 0 9-16,3 0-9 0,-1 2 0 15,4 1 1-15,0 1-1 16,0 0 6-16,0-1-5 15,0 2-1-15,0 0 1 16,10-1 8-16,-2 3-8 16,2 0 7-16,6 3-8 15,4-2 0-15,1 0 7 16,3 0 2-16,2 0 3 16,3-6-11-16,1 0 0 15,1-2 5-15,0-6-6 16,2 0 1-16,-2-4 2 15,1-2-2-15,-2-3 8 0,-2-2-8 16,-1-3 0-16,-2-5 0 16,-2 0 6-16,-1 0-1 15,0-2 4-15,0-9 21 16,-1-5 3-16,3-1-17 16,2-8 1-16,-3 0-5 15,0-5 0-15,-1-3-4 16,-1 0 0-16,-6-3 14 15,0 1-8-15,-7-2 2 16,-4 1 5-16,-2 0-4 16,-2-1-5-16,0 0-6 15,-3-1-7-15,-7 2 11 16,-2-1-10-16,-1-2 7 16,-1 1 20-16,0 1-3 15,-3 4-13-15,1 1 1 0,-1 5 3 16,0 5 15-16,-1 1-13 15,3 5 2-15,-3 0 4 16,3 4-23-16,-1 2 11 16,1 2-11-16,-2 1 15 15,4 1-2-15,-3-1-14 16,-1 4 0-16,4-1 0 16,1 2 0-16,-1-1 0 15,0 3 0-15,3 0-9 16,-3 0 9-16,0 0 0 15,-1 0-11-15,3 0 4 16,-2 8 6-16,-7 4-1 0,-2 7 1 16,-5 9-40-1,-30 48-93-15,10-6-132 0,-5 5-570 0</inkml:trace>
  <inkml:trace contextRef="#ctx0" brushRef="#br0" timeOffset="265034.5327">19224 15266 675 0,'0'0'223'0,"0"0"-147"16,0 0-25-16,0 0-34 15,0 0 32-15,0 0 9 16,0 0-17-16,86-79-14 16,-59 60-9-16,6 1-8 15,0-3-3-15,-2 4-4 16,-3 0-2-16,-4 4-1 16,0 2-6-16,-3 8-118 15,-7 3-118-15,-6 0-316 0</inkml:trace>
  <inkml:trace contextRef="#ctx0" brushRef="#br0" timeOffset="265232.7455">19318 15377 1000 0,'0'0'176'16,"0"0"-160"-16,0 0-15 15,0 0 0-15,97-58 26 16,-63 33-5-16,0-1-22 16,8 2-6-16,-11 7-241 15,-14 6-654-15</inkml:trace>
  <inkml:trace contextRef="#ctx0" brushRef="#br0" timeOffset="273982.7989">9706 15931 983 0,'0'0'182'0,"0"0"-83"16,0 0-73-16,0 0-7 15,18 98 31-15,-2-49-8 16,7 1-8-16,3-6-18 15,6-3-16-15,1-7 10 16,1-5-20-16,-3-8 20 16,-1-7-9-16,-6-6 15 0,-7-5-10 15,-6-3-6 1,-5 0-20-16,-4 0 20 0,-2-5 72 16,0-1-15-16,0-3-35 15,0 5-7-15,0 4 10 16,7 0-25-16,10 7 0 15,9 12 35-15,7 3 15 16,5 2-15-16,5-3-10 16,-6-3-5-16,-3-6-8 15,-4-8-12-15,-8-4 8 16,-6-4 9-16,-5-17 98 16,-3-13 2-16,-8-12-26 15,0-8-44-15,-2-18-32 16,-15 2-15-16,-5 0 0 15,-1 5 0-15,0 16-15 0,3 3-24 16,3 17-34-16,7 12-53 16,10 17-40-16,0 0-324 15,13 7-132-15</inkml:trace>
  <inkml:trace contextRef="#ctx0" brushRef="#br0" timeOffset="274179.1449">10588 15988 1267 0,'0'0'194'15,"0"0"-90"-15,0 0-8 0,0 0-60 16,0 0-23 0,0 0-12-16,32-92-1 0,-3 65-13 15,12-1-225-15,-6 6-159 16,-10 7-419-16</inkml:trace>
  <inkml:trace contextRef="#ctx0" brushRef="#br0" timeOffset="274329.4395">10579 16185 1126 0,'0'0'169'15,"0"0"-108"-15,0 0-29 16,0 0-9-16,119-90 29 15,-31 15-33-15,13-22-19 0,-13 12-248 16,-25 16-911-16</inkml:trace>
  <inkml:trace contextRef="#ctx0" brushRef="#br0" timeOffset="275869.6667">11949 15133 439 0,'0'0'375'15,"0"0"-129"-15,0 0-36 16,0 0-26-16,0 0 4 15,0 0-104-15,0 0-65 16,-83 0 3-16,68 47-20 16,-10 24 17-16,-7 20-8 15,-1 5-10-15,3-15 1 0,10-21-2 16,5-23 11-16,5-8-11 16,-1-3 0-16,2-2 0 15,3-7 1-15,1-14 5 16,3-3 5-16,-3-17 3 15,1-12 5-15,-1-7-2 16,2-2-11-16,3 2 23 16,0 7-23-16,10 7 6 15,7 6-12-15,4 8-10 16,9 4-3-16,8 4 12 16,6 0 0-16,6 0-6 15,3 0 7-15,2 3 2 16,-2-2-2-16,-3-1 1 15,-10 0-1-15,-9 0-5 0,-7 0-52 16,-10-6-19-16,-7-5-22 16,-4-6 64-16,-3-3 33 15,0-2 1-15,-9-3 1 16,-1 1 0-16,1 6 40 16,0 4 11-16,3 5 2 15,4 4-14-15,1 5-20 16,1 0-20-16,0 0-14 15,7 12-1-15,10 3 15 16,2 3 7-16,2 1-1 16,1 1-6-16,-3-2-39 15,0 0-38-15,-6-6-165 16,-7-4-266-16</inkml:trace>
  <inkml:trace contextRef="#ctx0" brushRef="#br0" timeOffset="276034.7293">11907 15184 1064 0,'0'0'184'16,"0"0"-50"-16,0 0-87 16,0 0-47-16,0 0-30 15,0 0-141-15,105-72-344 0</inkml:trace>
  <inkml:trace contextRef="#ctx0" brushRef="#br0" timeOffset="276845.232">12521 14928 565 0,'0'0'223'0,"0"0"-56"16,0 0 28-16,-38-73 0 15,30 61 3-15,1 6-45 16,4 6-47-16,0 4-101 16,3 32 19-16,0 29-18 15,0 2 13-15,0 2-8 16,0-7-4-16,0-15-6 15,5 6-1-15,1 1-44 0,4-10-74 16,-4-13-199-16,-1-14-87 16,-5-14-490-16</inkml:trace>
  <inkml:trace contextRef="#ctx0" brushRef="#br0" timeOffset="277165.5994">12313 15104 841 0,'0'0'202'16,"0"0"46"-16,0 0-109 15,0 0-87-15,0 0-29 16,0 0 44-16,0 0 28 16,99-17-53-16,-49 18-20 15,4 4-12-15,0-1-8 16,0 0-2-16,-5 1-1 16,-9-4-68-16,-7-1-111 0,-11 0-38 15,-7-10-55-15,-12-5 82 16,-3-5 147-16,0 0 44 15,-2 3 78-15,-5 3 71 16,3 6 75-16,1 3-36 16,3 5-88-16,0 0-78 15,3 6-13-15,10 7 58 16,4 2-21-16,2 2-19 16,-1 0-27-16,0-1-3 15,-6-3-86-15,-2-2-136 16,-7-8-150-16</inkml:trace>
  <inkml:trace contextRef="#ctx0" brushRef="#br0" timeOffset="277329.871">12564 14727 831 0,'0'0'179'15,"0"0"-75"-15,0 0-72 16,0 0 3-16,0 0-35 15,96-4-3-15,-50 4-240 16,-8 0-365-16</inkml:trace>
  <inkml:trace contextRef="#ctx0" brushRef="#br0" timeOffset="277678.2156">12712 14576 1011 0,'0'0'209'0,"0"0"-63"16,0 0-121-16,0 0-25 16,0 0 55-16,0 0-8 15,122 60-17-15,-73-46-8 16,-2-2-9-16,-2-4-7 16,-9-7-6-16,-6-1-1 15,-9 0 1-15,-10-14 9 16,-10-5 4-16,-1-1-6 15,-9-3 5-15,-10 0 58 16,-1 5 41-16,2 4-13 16,5 7-2-16,4 6-18 0,8 1-66 15,1 9-12-15,3 15-5 16,14 10 5-16,9 5 0 16,8 7 0-16,5 3-6 15,1 1-92-15,11 11-113 16,-12-13-282-16,-9-15-250 0</inkml:trace>
  <inkml:trace contextRef="#ctx0" brushRef="#br0" timeOffset="277847.7857">13202 14682 1137 0,'0'0'206'0,"0"0"-48"15,0 0-119-15,0 0-30 0,0 0 39 16,0 0 7-16,0 0-28 15,98 79-17-15,-76-52-10 16,-3 6-68-16,-11-7-237 16,-8-10-557-16</inkml:trace>
  <inkml:trace contextRef="#ctx0" brushRef="#br0" timeOffset="277980.7361">12823 14327 325 0,'0'0'706'16,"0"0"-684"-16,0 0-22 15,0 0-314-15</inkml:trace>
  <inkml:trace contextRef="#ctx0" brushRef="#br0" timeOffset="317280.3577">9976 15342 368 0,'0'0'72'0,"0"0"-24"15,0 0 8-15,-85 41-11 16,54-19 5-16,-8 11 8 15,-14 21 4-15,-18 27-7 16,-20 29-2-16,-3 15-9 16,6 7-11-16,16-10 3 15,19-7 9-15,7-2 0 16,11-1 4-16,12-2-4 16,14-1 11-16,9-6-1 15,19-7-7-15,20-5-16 16,11-8-18-16,2-15-3 15,2-12-10-15,19 2 12 16,-9-13-11-16,2-3-1 16,20 8 1-16,0-14 0 0,21-1 4 15,15-6-6-15,-13-22 7 16,-6-7 2-16,-29-14-2 16,-9-6-5-16,-17-5 11 15,0-20-12-15,9-30 30 16,3-37 35-16,-3-23-17 15,-20-4 33-15,-17 3-50 16,-20 15-12-16,0 2 1 16,-20 3-4-16,-13 3 4 15,-5 1-10-15,-4 6-2 0,0 8 4 16,5 16-12 0,7 21 1-16,6 18 4 15,-2 7-5-15,-3-6 15 16,-7 0 14-16,-4 0 3 15,1 9 2-15,0 8 6 0,3 9-25 16,-1 6-15-16,4 6-1 16,1 4-12-16,5 0 0 15,1 6 11-15,4 9-52 16,2 8-29-16,5 4-50 16,4 20-80-16,5-5-45 15,3-5-106-15</inkml:trace>
  <inkml:trace contextRef="#ctx0" brushRef="#br0" timeOffset="349800.3971">16798 1668 1290 0,'0'0'135'0,"0"0"-20"0,0 0 17 15,0 0 0-15,0 0-31 16,0 0-54-16,-4-55-30 16,22 28-11-16,10-7-5 15,4-6 1-15,4-2-1 16,-1 0-1-16,-2-1 0 16,-5 5-56-16,-6 6-59 15,-3 8-79-15,-12 14-116 16,-5 8-60-16,-2 2-261 0</inkml:trace>
  <inkml:trace contextRef="#ctx0" brushRef="#br0" timeOffset="349994.8956">16806 1736 603 0,'0'0'143'16,"0"0"-25"-1,0 0 2-15,0 0 45 0,0 0-26 16,0 0-16-16,0 0 38 15,64-56-49-15,-28 14-44 16,5-9-30-16,-1-5-24 16,-1-2-12-16,11-13-2 15,-14 18-116-15,-9 12-371 0</inkml:trace>
  <inkml:trace contextRef="#ctx0" brushRef="#br0" timeOffset="404072.8966">17512 3491 373 0,'0'0'35'0,"0"0"13"15,0 0 38-15,0-86 17 16,0 62-7-16,0 7 11 16,-2 1-30-16,0 6 11 15,0 2 0-15,0 5-3 16,-1 3-24-16,-2 1-27 0,-4 18-32 16,-11 22 7-1,-23 27 10-15,-23 22 3 16,-12 12 1-16,5-18-22 0,15-23 8 15,25-27-2-15,11-13-1 16,1-6-5-16,5-6 1 16,4-8 21-16,9-4 7 15,3-24-12-15,0-9-18 16,9-9 1-16,7-1 6 16,4 1-7-16,6 9 0 15,-2 10 0-15,3 12-2 16,-3 8-5-16,5 6 0 15,2 7 0-15,4 15 7 16,4 5 2-16,1 2-2 16,5 2 1-16,1-1 7 15,4-6-7-15,-1-9-1 16,-3-8 6-16,-4-7-3 0,-5 0 4 16,-9-17-1-16,-7-5-3 15,-4-7 2-15,-8-5-5 16,-8-4 0-16,-1-1-14 15,-1 3 2-15,-11 1 5 16,2 9 5-16,-1 6 1 16,6 6 1-16,1 9-1 15,4 5-1-15,0 0-13 16,7 7 3-16,11 8 2 16,2 3 10-16,5 3-1 15,0-2 1-15,-1 2-1 0,0-3 1 16,-7-4-73-1,-1-4-134-15,-9-7-125 0,-5-3-410 0</inkml:trace>
  <inkml:trace contextRef="#ctx0" brushRef="#br0" timeOffset="404213.0081">17586 3234 459 0,'0'0'58'0,"0"0"-37"16,0 0-21-16,0 0-288 0</inkml:trace>
  <inkml:trace contextRef="#ctx0" brushRef="#br0" timeOffset="406437.658">17217 3950 116 0,'0'0'75'16,"0"0"-49"-16,0 0-9 16,0 0 67-16,0 0 53 0,0 0-16 15,-41 23-33-15,41-21-45 16,3-1-26-16,15 2 47 15,7 2 23-15,11 0-1 16,7 1-29-16,11-3-15 16,9-2-6-16,15-1-10 15,18-8-2-15,19-20 2 16,4-11 3-16,-5-10 2 16,-7-9-5-16,-30 7 1 15,-16 6-1-15,-16 6-1 16,-10 0-5-16,4-9 1 15,7-22-1-15,3-21 8 16,-13-13-7-16,-11-2-5 16,-16 9 0-16,-9 20 0 15,0 22-7-15,-6-9 4 0,-6 11-12 16,-3 0 7-16,-6-8-2 16,-2 15-5-16,-7-4 1 15,-5-1 5-15,-5 7-6 16,-11 8 0-16,-5 5 0 15,-23 6-1-15,-14 8 0 16,-19 8 0-16,-1 9-1 16,7 0 0-16,10 14-5 15,8 9 4-15,-1 8 1 16,-1 10-9-16,1 12 8 16,1 12-11-16,-2 15-14 15,3 5 21-15,2 5-1 16,6-2 7-16,16-4 0 15,14-1 1-15,13-1 6 16,13-4-7-16,11-11 0 0,9-11 1 16,3-11-2-16,0-1 0 15,9 18 0-15,12 19-1 16,7 19 1-16,4-10 0 16,-1-20 1-16,-3-21 0 15,7-18 1-15,21 7 12 16,27 1-11-16,31-5 6 15,13-15-2-15,2-19 4 16,-3-7-2-16,-14-25-6 16,-4-7-1-16,-8-9 5 15,-17-2 13-15,-17 5 6 16,-17 7 1-16,-9 2 10 16,3-4-8-16,-2 3-5 0,-4 0-12 15,-14 12-4-15,-13 12-7 16,-15 13 0-16,-18 12-124 15,-19 9-506-15</inkml:trace>
  <inkml:trace contextRef="#ctx0" brushRef="#br0" timeOffset="411835.9009">13049 15170 570 0,'0'0'104'16,"0"0"-72"-16,0 0-8 15,-9-79 21-15,0 50-2 0,-6-2-1 16,-2-3 4-16,-7-4-14 16,-2-2-6-16,-4-4 5 15,-5 1-1-15,-2-1-7 16,-4 0-4-16,-1 5 5 15,-3 2-5-15,2 5 7 16,-1 7-7-16,1 3 6 16,0 8 8-16,-2 6-8 15,0 4-5-15,-1 4-6 16,-2 2-1-16,-2 14 0 16,-2 7-2-16,-1 1-4 15,-3 3 9-15,-3 0 3 16,3-1 20-16,1-1-6 15,7-1 2-15,6-1 3 16,9 4-9-16,11 0-15 16,8 9-13-16,14 16 0 0,8 24-1 15,38 24-1-15,18 9 0 16,11-3 1-16,-5-24 0 16,-18-29 0-16,-7-14 1 15,-2-14 0-15,14-3-1 16,20-6 1-16,22-16 5 15,13-20 7-15,-9-19 3 16,-23-5 0-16,-24 4 3 16,-18 2 0-16,4-9-3 15,-3-7 9-15,-1-4-6 16,-15 2-5-16,-13 5-2 16,-10 2 0-16,-10 4 1 15,-20 3-3-15,-9 4-1 16,-11 6-8-16,0 7 1 0,-3 7-2 15,1 14-17-15,-13 20-71 16,15 15-155-16,5 10-397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7:15:01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16794 5409 519 0,'0'0'108'0,"0"0"-35"0,0 0 39 15,0 0 67 1,0 0-16-16,0 0-25 0,-36 0-27 15,36 0-47-15,0 3-36 16,8 10-28-16,18 8 35 16,10 8 31-16,6 2-10 15,5-2-21-15,2-3-8 16,0-8 15-16,1-11 3 16,6-7 17-16,20-29 21 15,21-46 9-15,27-46 7 0,11-36-15 16,-10-18-28-1,-13 6-20-15,-25 14-13 0,-8 12-9 16,-13 15-7-16,-13 22-7 16,-12 25 0-16,-13 27-1 15,-9 21 0-15,-8 14 0 16,-2 4 1-16,-1 2-1 16,-3 5-17-16,-5 8-65 15,0 7-105-15,-9 52-68 16,-10 0-75-16,-11 7-270 0</inkml:trace>
  <inkml:trace contextRef="#ctx0" brushRef="#br0" timeOffset="1840.3296">17333 6729 967 0,'0'0'118'15,"0"0"-80"-15,0 0-28 16,0 0-4-16,0 0 5 15,0 0 34-15,0 0 67 0,77 54 15 16,-32-20-34-16,6 1-20 16,1-2-31-16,0-9-7 15,-1-9 25-15,7-15 23 16,21-25 14-16,28-64 36 16,36-65-2-16,14-41-25 15,-5-20-43-15,-18 12-28 16,-29 34-13-16,-14 19-10 15,-14 29-1-15,-23 35-11 16,-18 28 2-16,-17 27-2 16,-11 14 0-16,-1 6 0 15,-4 3-10-15,0 6-50 0,-3 2-77 16,-1 41-150 0,-13 3-221-16,-4 6-177 0</inkml:trace>
  <inkml:trace contextRef="#ctx0" brushRef="#br0" timeOffset="11019.4439">16336 9365 730 0,'0'0'114'0,"0"0"-60"15,0 0 27-15,0 0 59 16,0 0 22-16,0 0-40 16,-37-48-44-16,47 25-31 15,15-8-17-15,14-12 7 16,13-9 5-16,18-17-7 16,0 4-10-16,7-3-11 15,-3 2-13-15,-8 14-1 16,4 3 0-16,-1 13-70 15,-19 14-171-15,-22 17-298 0</inkml:trace>
  <inkml:trace contextRef="#ctx0" brushRef="#br0" timeOffset="11235.893">16390 9815 1154 0,'0'0'168'16,"0"0"-123"-16,60-77-35 15,-20 24 13-15,8-8 35 16,5-6-5-16,4 1-20 16,1 1-33-16,25-15-14 15,-14 15-221-15,-14 9-412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2-03-13T07:15:43.1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1" timeString="2022-03-13T07:15:53.528"/>
    </inkml:context>
  </inkml:definitions>
  <inkml:trace contextRef="#ctx0" brushRef="#br0">17116 12923 0</inkml:trace>
  <inkml:trace contextRef="#ctx1" brushRef="#br0">7257 5310 1073 0,'0'0'154'0,"0"0"-106"16,0 0 0-16,0 0 36 15,24-89 0-15,-11 64-15 0,8-5-20 16,3-4-23-16,9-2-14 16,5-1-10-1,1-2 4-15,3 0-6 0,1 3-62 16,10-1-108-16,-10 7-101 15,-13 7-108-15</inkml:trace>
  <inkml:trace contextRef="#ctx1" brushRef="#br0" timeOffset="190.1259">7359 5416 1109 0,'0'0'177'0,"0"0"-147"15,0 0-2-15,0 0-12 16,0 0 45-16,95-102 36 16,-28 21-20-16,19-26-45 0,7-4-32 15,-8 10-1-15,-29 34-164 16,-26 29-243-16</inkml:trace>
  <inkml:trace contextRef="#ctx1" brushRef="#br0" timeOffset="8963.0932">13196 3006 879 0,'0'0'137'16,"0"0"-63"-16,0 0-26 0,0 0 14 15,66-80 5-15,28-23 63 16,52-60 1-16,36-33-31 16,19-14-20-16,5 7-8 15,-12 19-21-15,-10 7-7 16,-10 4-9-16,-22 9 3 15,-20 20-10-15,-22 23 12 16,-21 23-10-16,-29 29-12 16,-20 21-9-16,-17 18 1 15,-10 9-1-15,-3 4-8 16,-2 2 0-16,-5 5-1 16,-22 15-69-16,-13 15-178 15,-20 8-634-15</inkml:trace>
  <inkml:trace contextRef="#ctx1" brushRef="#br0" timeOffset="10705.2965">12194 1035 456 0,'0'0'94'0,"0"0"-38"0,0 0 32 16,0 0 7-16,0 0-1 15,0 0-29-15,0 0-40 16,0 46-15-16,41 55 7 15,25 63 22-15,11 30 2 16,9 15 14-16,-7-10 1 16,-14-26-27-16,-3-1-10 15,-6-3 1-15,-6-4 1 16,-4-11-7-16,-10-9-5 16,-5-8-9-16,-6-12 9 15,-11-3-9-15,-5-12 6 0,-9-10-6 16,0-8 1-1,0-24 6-15,-9-16-5 0,2-17 4 16,3-11-6-16,1-2 7 16,0-4-6-16,0-6 0 15,3-6-1-15,0-5 8 16,0-1 0-16,0 0-8 16,5-1 8-16,16-13 2 15,11-7-9-15,13-8 9 16,24-10 9-16,24-11-4 15,20-8-7-15,8-3 3 16,1 4 0-16,-1 3 2 0,3 4 9 16,13-4 6-16,12-4-1 15,15-8 8-15,9-7-1 16,7-11 1-16,5-5 23 16,-3-12 3-16,0-2-14 15,-3 0-18-15,-1 5 0 16,-17 7-8-16,-14 9 2 15,-21 11 4-15,-34 13-7 16,-24 17-7-16,-22 10-12 16,-15 5-1-16,3 1 1 15,-5-4 1-15,-4 2-2 16,-15 3-5-16,-16-5-47 16,-16 5-90-16,-14 2-362 0</inkml:trace>
  <inkml:trace contextRef="#ctx1" brushRef="#br0" timeOffset="11366.9757">12665 2089 274 0,'0'0'186'0,"0"0"-36"16,0 0-40-16,0 0-22 16,0 0 15-16,0 0-17 0,0 0-36 15,14-30-11-15,6 8-6 16,10-8 9-16,6-7-16 16,9-10-16-16,7-9-10 15,20-12-8-15,20-26-113 16,-13 16-110-16,-11 8-333 0</inkml:trace>
  <inkml:trace contextRef="#ctx1" brushRef="#br0" timeOffset="11514.0661">13472 1213 646 0,'0'0'110'16,"0"0"-57"-16,0 0 6 15,60-108 15-15,-35 67-25 16,4-5-26-16,3 1-23 15,22-22-8-15,-7 10-153 0,-6 5-236 16</inkml:trace>
  <inkml:trace contextRef="#ctx1" brushRef="#br0" timeOffset="11655.6066">14294 268 519 0,'0'0'80'0,"0"0"-42"15,0 0-21-15,0 0-17 16,76-98-8-16,-55 76-128 16,-5 4-275-16</inkml:trace>
  <inkml:trace contextRef="#ctx1" brushRef="#br0" timeOffset="11780.39">14781 6 393 0,'0'0'0'16,"0"0"-26"-16</inkml:trace>
  <inkml:trace contextRef="#ctx1" brushRef="#br0" timeOffset="12443.721">13772 3130 880 0,'0'0'141'0,"0"0"-98"15,0 0-42-15,0 0 8 16,0 0-2-16,0 0-6 16,0 0 0-16,76-99-1 15,-40 55-44-15,31-38-98 16,-6 9-66-16,-4 1-317 0</inkml:trace>
  <inkml:trace contextRef="#ctx1" brushRef="#br0" timeOffset="12585.4261">14638 2160 715 0,'0'0'110'0,"0"0"-74"16,0 0 12-16,53-84 20 15,-37 61 3-15,-2-1-37 16,2-2-32-16,15-21-2 16,-2 8-112-16,-3 0-135 0</inkml:trace>
  <inkml:trace contextRef="#ctx1" brushRef="#br0" timeOffset="12753.4754">15280 1352 859 0,'0'0'156'0,"0"0"-68"16,0 0-60-16,0 0-5 15,0 0-12-15,30-83-11 16,0 40-59-16,-4 5-162 15,-2 1-387-15</inkml:trace>
  <inkml:trace contextRef="#ctx1" brushRef="#br0" timeOffset="12926.6122">16119 590 933 0,'0'0'216'0,"0"0"-63"16,0 0-93-16,0 0-30 16,0 0-30-16,0 0-113 15,0 0-695-15</inkml:trace>
  <inkml:trace contextRef="#ctx1" brushRef="#br0" timeOffset="16103.8064">13515 1892 757 0,'0'0'355'0,"0"0"-264"15,0 0-70-15,0 0-21 16,0 0 0-16,0 0 3 16,0 2-3-16,0-2-34 15,3 0-154-15,8-8-36 16,1-4-124-16</inkml:trace>
  <inkml:trace contextRef="#ctx1" brushRef="#br0" timeOffset="16278.6468">13380 1373 780 0,'0'0'107'0,"0"0"-76"15,0 0-29-15,0 0-2 16,0 0-72-16,0 0-60 16,0 0-221-16</inkml:trace>
  <inkml:trace contextRef="#ctx1" brushRef="#br0" timeOffset="16459.2302">13532 1020 654 0,'0'0'97'0,"0"0"-97"15,0 0-22-15,0 0-1 16,0 0 3-16,0 0-22 16,86 29-29-16,-60-22-175 0</inkml:trace>
  <inkml:trace contextRef="#ctx1" brushRef="#br0" timeOffset="16614.1612">14054 993 654 0,'0'0'121'16,"0"0"-66"-16,0 0-24 15,0 0-31-15,0 0-52 16,9-97-102-16,-3 61-373 0</inkml:trace>
  <inkml:trace contextRef="#ctx1" brushRef="#br0" timeOffset="16779.4144">14272 413 892 0,'0'0'124'0,"0"0"-88"0,0 0-24 15,0 0-12-15,0 0-26 16,0 0-103-16,0 0-138 0</inkml:trace>
  <inkml:trace contextRef="#ctx1" brushRef="#br0" timeOffset="17709.9716">14160 338 955 0,'0'0'179'0,"0"0"-25"16,0 0-41-16,0 0 35 15,0 0-10-15,0 0-43 16,0 0-45-16,0 2-31 0,0-2-12 16,0 1-6-16,0 0 0 15,0 4-1-15,0 3-16 16,0 6-66-16,-21 26-124 16,3-4-100-16,-6 2-186 0</inkml:trace>
  <inkml:trace contextRef="#ctx1" brushRef="#br0" timeOffset="17894.7819">13937 759 494 0,'0'0'541'16,"0"0"-467"-16,0 0 8 15,0 0-35-15,0 0 34 16,0 0 13-16,0 0-68 0,-16 21-26 15,-8 1-141-15,2 1-144 16,-4-3-336-16</inkml:trace>
  <inkml:trace contextRef="#ctx1" brushRef="#br0" timeOffset="18052.9629">13644 1052 608 0,'0'0'247'16,"0"0"-182"-16,0 0-54 16,0 0-11-16,0 0-80 0,-87 69-102 15,67-49-221-15</inkml:trace>
  <inkml:trace contextRef="#ctx1" brushRef="#br0" timeOffset="18259.6081">13412 1468 992 0,'0'0'153'0,"0"0"-65"16,0 0 1-16,0 0-31 16,0 0 20-16,0 0-27 15,0 0-35-15,-5 24-16 0,0-12-76 16,2 5-60-1,-9 9-51-15,5-4-53 16,-4-2-102-16</inkml:trace>
  <inkml:trace contextRef="#ctx1" brushRef="#br0" timeOffset="23755.0748">9851 4959 975 0,'0'0'16'0,"0"0"-16"15,28-143-57-15,5 66 17 16,3 6-16-16,17-11-41 15,-15 29-16-15,1 4-149 0</inkml:trace>
  <inkml:trace contextRef="#ctx1" brushRef="#br0" timeOffset="23924.9557">10255 4752 978 0,'0'0'38'0,"0"0"-38"0,85-148-35 16,-18 19 13-16,9-11-35 16,2 2 18-16,-8 25 20 15,-25 43-105-15,-13 17-257 16</inkml:trace>
  <inkml:trace contextRef="#ctx1" brushRef="#br0" timeOffset="24289.6586">9924 4660 872 0,'0'0'120'0,"0"0"-120"16,0 0-56-16,0 0 2 16,0 0 36-16,41 86 18 15,-9-8 19-15,8 26 20 16,5 7 12-16,-5-21-21 16,-4-28 9-16,-4-32-8 15,5-18-1-15,22-12-1 16,32-30 9-16,40-69 15 0,14-38 4 15,-3-34-23 1,-18-5-13-16,-27 20-20 0,-19 11-1 16,-22 42-106-16,-20 28-215 0</inkml:trace>
  <inkml:trace contextRef="#ctx1" brushRef="#br0" timeOffset="30205.3047">12643 9763 563 0,'0'0'81'15,"0"0"-35"-15,0 0-14 16,0 0 3-16,-3-83 24 15,3 52 9-15,12-8 1 16,6-3-10-16,4-4-15 16,4-4-25-16,7-3-11 15,2 1-7-15,4 4-1 16,0 4-13-16,11 4-85 0,-11 13-68 16,-9 9-127-16</inkml:trace>
  <inkml:trace contextRef="#ctx1" brushRef="#br0" timeOffset="30376.4212">12832 9808 791 0,'0'0'116'0,"0"0"-70"16,96-89-34-16,1-8-5 15,35-44-6-15,16-16-1 16,0-1-1-16,-20 20-62 15,-46 50-106-15,-22 22-462 0</inkml:trace>
  <inkml:trace contextRef="#ctx1" brushRef="#br0" timeOffset="47625.3432">7835 12993 1008 0,'0'0'187'0,"0"0"-24"16,0 0-26-16,0 0-75 15,0 0-22-15,0 0 5 16,11-34 6-16,4 12-19 16,7-7-23-16,8-4-8 0,5-4-1 15,4-4-5-15,6-1-75 16,14-8-105-16,-12 11-138 15,-13 10-268-15</inkml:trace>
  <inkml:trace contextRef="#ctx1" brushRef="#br0" timeOffset="47804.6953">7948 13232 1197 0,'0'0'141'0,"0"0"-101"15,0 0-24-15,104-90 12 0,-24 5 30 16,34-41 9-16,11-21-35 16,2-3-32-16,-14 7 0 15,-44 49-259-15,-20 19-676 0</inkml:trace>
  <inkml:trace contextRef="#ctx1" brushRef="#br0" timeOffset="52354.0572">7676 14733 362 0,'0'0'89'0,"0"0"27"15,0 0-12-15,0 0-3 16,0 0-23-16,0 0-39 0,15 16 66 16,22-16 22-16,29 0-4 15,31-26-24-15,38-15-18 16,13-11-14-16,-3-5-21 15,-17 3-22-15,-23 7 0 16,-13 3 0-16,-2 5-14 16,-15 9 0-16,-15 8-9 15,-18 6 7-15,-2 6-8 16,2 3 0-16,-2 4-37 16,-1 3-80-16,-12 6-69 15,-27 34-37-15,0 1-31 16,-15 1-338-16</inkml:trace>
  <inkml:trace contextRef="#ctx1" brushRef="#br0" timeOffset="52576.6972">8203 15254 1235 0,'0'0'152'16,"0"0"-118"-16,130-95-18 15,-26 15-9-15,11-9-7 16,-4 1 8-16,-11 11 0 16,-9 13 13-16,0 7-4 15,2 4-5-15,2 10-11 16,3 3-1-16,1 8-40 16,-24 8-174-16,-17 4-274 0</inkml:trace>
  <inkml:trace contextRef="#ctx1" brushRef="#br0" timeOffset="60601.9751">9909 14693 529 0,'0'0'88'16,"0"0"-65"-16,0 0-10 16,0 0 11-16,0 0 24 15,0 0-12-15,48-85-9 16,-34 64-16-16,0 2-9 16,2-1-2-16,8-5-11 15,-4 5-64-15,-5 3-128 0</inkml:trace>
  <inkml:trace contextRef="#ctx1" brushRef="#br0" timeOffset="60809.6014">10020 15057 901 0,'0'0'198'0,"0"0"-151"15,0 0-31-15,0 0-14 16,63-95 6-16,-39 49-2 16,13-16-4-16,16-19-1 15,10-21-1-15,-5 14-191 16,-15 14-678-16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7:17:13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3926 4671 684 0,'0'0'121'16,"0"0"-47"-16,0 0 52 16,-91-43-8-16,70 24-22 15,3-3 1-15,5 0-10 16,8-4-28-16,5-1-31 15,2-2-18-15,22-3-9 0,12 1 0 16,26-8 0-16,31-3 2 16,32-6 4-16,18-1-6 15,9 0-1-15,-1 2-1 16,-15 1 1-16,-2-3 0 16,-6-6 4-16,-5-6-4 15,2-1 0-15,6-3 3 16,6 3-2-16,8 1 15 15,1 7 3-15,-1 4 0 16,-8 9-9-16,-16 8-3 16,-12 7-1-16,-24 8-4 15,-18 6-1-15,-19 3 5 16,-11 4-6-16,3-2 0 16,2-1 0-16,-2-1 1 0,-4 1-1 15,-3 1 1-15,-2 1 0 16,-1 2 7-16,0 4 1 15,-2 0 9-15,1 0 3 16,-2 10-7-16,-2 2 0 16,-3 5 8-16,0 5 12 15,-2 4-2-15,2 8 0 16,-1 8-1-16,7 23 32 16,4 23-6-16,8 21 3 15,-4-8-2-15,-8-19-6 16,-7-24-17-16,-7-20 14 15,3 4-21-15,3 4-4 16,4 3-7-16,-5-7-8 16,2-7-3-16,-3-6-6 15,-3-7 0-15,-2-6-6 0,-8-6-85 16,-2-5-150-16,-3-5-427 0</inkml:trace>
  <inkml:trace contextRef="#ctx0" brushRef="#br0" timeOffset="2434.8302">3367 3742 717 0,'0'0'176'0,"0"0"-55"15,0 0 93-15,0 0-8 16,0 0-21-16,0 0-38 16,-78-32-42-16,78 32-78 15,0 20-27-15,11 10-6 16,17 26 6-16,7 3 1 16,9 8 1-16,4 5-1 15,-2-10 6-15,2 5-7 16,4-8-42-16,9-4-104 15,-12-16-151-15,-13-19-76 0</inkml:trace>
  <inkml:trace contextRef="#ctx0" brushRef="#br0" timeOffset="2672.4805">3453 3771 466 0,'0'0'618'15,"0"0"-469"-15,0 0 53 16,0 0-28-16,0 0-60 16,0 0-51-16,0 0-41 15,-25-36-15-15,65 53 6 16,10 7 12-16,6 8-12 16,4 9-3-16,-2 5-10 15,-1 2 0-15,-5 4-93 16,-1 5-133-16,-13-13-89 15,-17-10-326-15</inkml:trace>
  <inkml:trace contextRef="#ctx0" brushRef="#br0" timeOffset="2906.7366">3350 4322 1086 0,'0'0'156'0,"0"0"-118"0,0 0-37 16,0 0-1 0,0 0 96-16,114 8 24 0,-60-8-37 15,4-2-33-15,0-8-27 16,0-3-14-16,-1-3-9 16,-7-5-81-16,-2-23-139 15,-15 3-147-15,-12 1-531 0</inkml:trace>
  <inkml:trace contextRef="#ctx0" brushRef="#br0" timeOffset="3095.7154">3678 3798 1003 0,'0'0'167'0,"0"0"-26"15,0 0-85-15,0 0-54 0,0 0 126 16,63 101 45-16,-21-47-91 15,13 16-39-15,5 24-29 16,1 27-7-16,-15 15-7 16,-19-26-241-16,-23-21-556 0</inkml:trace>
  <inkml:trace contextRef="#ctx0" brushRef="#br0" timeOffset="15131.9742">8114 4003 952 0,'0'0'125'0,"0"0"-83"15,0 0 0-15,0 0 48 16,0 0 36-16,0 0-20 16,-47-10-46-16,47 29-43 15,0 11-10-15,4 12-5 16,7 11 10-16,8 2 8 15,2 2-8-15,3-3-12 16,-1 0 9-16,2-6-8 16,0-4-1-16,0-6-14 15,-4-10-85-15,0-12-87 16,-6-16-73-16,-8-14-73 16,-7-11-374-16</inkml:trace>
  <inkml:trace contextRef="#ctx0" brushRef="#br0" timeOffset="15333.1287">8086 4087 1033 0,'0'0'143'0,"0"0"-75"15,0 0-40-15,0 0-27 16,0 0-1-16,0 0 51 16,0 0 29-16,70 90-32 15,-34-54-25-15,3 6-17 16,-2 2 2-16,-2 3-8 15,-3 2-27-15,-8 1-101 16,-10 2-82-16,-10-11-115 16,-4-12-399-16</inkml:trace>
  <inkml:trace contextRef="#ctx0" brushRef="#br0" timeOffset="15559.2789">7800 4668 810 0,'0'0'555'15,"0"0"-555"-15,0 0-14 16,0 0 14-16,0 0 8 16,98 44 2-16,-53-44 2 15,7 0 25-15,5-4 17 16,5-9-26-16,3-6-12 16,-4-2-15-16,-3-7-1 15,-6-6-77-15,-10-6-58 16,-11-9-43-16,-10-30-82 0,-7 13-65 15,-11 6-203-15</inkml:trace>
  <inkml:trace contextRef="#ctx0" brushRef="#br0" timeOffset="15672.1655">8441 4175 124 0,'0'0'318'0,"0"0"-27"15,0 0-6-15,0 0-128 16,0 0-107-16,0 0 12 16,-10 80 13-16,21-3-12 15,-3 32-36-15,-5 17-27 16,-3-22-80-16,-5-14-196 0</inkml:trace>
  <inkml:trace contextRef="#ctx0" brushRef="#br0" timeOffset="31235.5976">8089 5770 871 0,'0'0'121'0,"0"0"-62"16,0 0-28-16,0 0-8 16,0 0 0-16,0 0 52 15,51-80-5-15,-23 50-28 16,3-3-19-16,5-3-6 15,5-3-11-15,-1-2-5 0,3 0 0 16,-1 0 0-16,-5 4-1 16,-3 1-65-16,-2 0-78 15,-8 13-102-15,-11 7-106 0</inkml:trace>
  <inkml:trace contextRef="#ctx0" brushRef="#br0" timeOffset="31451.2166">8231 5950 742 0,'0'0'102'16,"0"0"-61"-16,85-55 53 0,-30-4-2 15,11-28 12-15,10-21 5 16,0-3-45-16,-12 20-37 15,-7 15-27-15,-19 27-30 16,-18 16-271-16</inkml:trace>
  <inkml:trace contextRef="#ctx0" brushRef="#br0" timeOffset="62888.997">15356 1651 1505 0,'0'0'185'0,"-34"-72"-144"0,26 35-17 16,8 4 4-16,6 8 13 16,29 13-26-16,26 12-14 15,27 26 0-15,16 43-1 16,-7 18 10-16,-27 10 3 16,-33-3 3-16,-27-12-7 15,-10-12-2-15,0-14 12 16,-5-17-13-16,-5-16 9 15,4-9-6-15,3-12 4 16,3-17-13-16,0-55-7 16,9-48-1-16,8-22 1 15,-5-9-6-15,-6 16 0 16,-6 39 4-16,0 28 9 16,-12 22 6-16,0 18 3 0,-5 2 25 15,-3 7 30-15,-1 12 14 16,0 5-18-16,1 42-36 15,9 36-10-15,11 30-3 16,19-4-4-16,16-19-7 16,4-30 0-16,-1-26-1 15,10-4 0-15,6-9-57 16,5-15-100-16,1-55-53 16,-18-14-319-16,-18-16-429 0</inkml:trace>
  <inkml:trace contextRef="#ctx0" brushRef="#br0" timeOffset="63161.6817">15556 707 1365 0,'0'0'144'0,"0"0"-99"0,0 0-29 16,0 0-15-16,88-84 23 15,-41 67 19-15,3 3-14 16,-4 12-14-16,-7 2-13 15,-8 19-1-15,-6 24 25 16,-12 32 30-16,-13 31 24 16,0 8-13-16,-14-19 2 15,4-28 16-15,10-39-13 0,3-17-30 16,40-11-42-16,60-45 0 16,100-62 7-16,59-45-7 15,-27 13-75-15,-43 18-571 0</inkml:trace>
  <inkml:trace contextRef="#ctx0" brushRef="#br0" timeOffset="64677.9575">15368 2670 199 0,'0'0'130'0,"127"0"-56"16,-17-29 34-16,14-15 13 0,0-16-16 15,-15-10 11-15,-10-3-22 16,0-4-16-16,-2-6-13 16,-3-6-22-16,-8-3-14 15,-9-2-4-15,-15-8 15 16,-16-9-8-16,-14-9 12 15,-13-12 15-15,-10 2-14 16,-9 5-3-16,0 9 2 16,-17 10-6-16,-3 6-5 15,-7 11-17-15,-6 5-6 16,2 16 0-16,-1 15 15 16,3 10 6-16,-6 5-14 15,-11-6-2-15,-12-6-15 16,-12-2 23-16,-4 5-13 15,-1 9 2-15,0 10-11 0,1 8-1 16,1 10 18-16,1 8-4 16,-10 2-2-16,-18 12-6 15,-11 16-6-15,7 1 2 16,20 3 5-16,26-6-7 16,-5 13 6-16,-20 17-5 15,-24 25-1-15,-9 13 0 16,17 0 1-16,20-2-1 15,22-3-1-15,10 11 0 16,12 12 0-16,10 19-6 16,11 12 6-16,10 8 1 15,4 1-1-15,6-9 1 16,19-10 0-16,13-6 0 16,14-5-1-16,12-8-4 15,11-12 4-15,13-13 1 0,7-12-9 16,9-16 3-16,8-18 6 15,6-16 13-15,11-20-11 16,5-9-2-16,-2-27 12 16,1-17-5-16,-8-13 12 15,-9-10-6-15,-12-5-4 16,-18-1-3-16,-26 11 4 16,-21 13-8-16,-17 14 4 15,-8 7-6-15,-5 0-16 16,-9 6-75-16,0 5-111 15,-14 9-183-15</inkml:trace>
  <inkml:trace contextRef="#ctx0" brushRef="#br0" timeOffset="80314.3036">14627 3168 355 0,'0'0'170'16,"0"0"-25"-16,0 0 13 16,-42-87-9-16,30 62 3 15,2 2-14-15,1 3-15 16,-1 7-4-16,3 7 6 15,4 6-46-15,3 6-69 16,0 34-10-16,3 38 0 16,7 34 14-16,-3 16 24 0,-7-1-11 15,-2-11-17 1,-16-17-1-16,-3-6-8 0,0-20 0 16,7-27 0-16,8-23 6 15,1-16-6-15,1-7 0 16,-2 0 23-16,-5-11 2 15,1-17-11-15,1-9-5 16,4-4 6-16,5 1 6 16,2 7-13-16,16 6-9 15,10 9-3-15,4 7-6 16,3 6 8-16,5 5-10 16,0 0 2-16,0 9 1 15,4 8 8-15,-2 3 0 16,1 3-57-16,-2 5-60 15,4 0-167-15,-9-7-68 0,-11-9-349 16</inkml:trace>
  <inkml:trace contextRef="#ctx0" brushRef="#br0" timeOffset="82801.7061">15305 3031 90 0,'0'0'56'0,"0"0"-1"0,0 0-8 16,0 0-9-16,0 0-2 16,0 0-20-16,0 0-8 15,-22 0-6-15,22 0-1 16,0-1 9-16,0 1-4 15,0 0-4-15,0-2 8 16,0 2 8-16,0 0 11 16,-3 0 6-16,3-2-8 0,-3 2 9 15,0-1-2-15,-2 1 2 16,3-2 3-16,-1 2 0 16,-1 0-3-16,3 0 4 15,-2 0 8-15,2 0 17 16,-2 0 7-16,-2 0-6 15,1 5-18-15,-7 17-25 16,2 24-1-16,2 37 29 16,7 32 44-16,0 11-9 15,13 0 6-15,14-15-20 16,0-31-24-16,3-19-12 16,1-20-6-16,23-8-30 15,35-9 8-15,40-21 2 16,15-13-10-16,-30-23-135 15,-31-12-223-15</inkml:trace>
  <inkml:trace contextRef="#ctx0" brushRef="#br0" timeOffset="83982.6377">15757 3173 652 0,'0'0'120'16,"0"0"29"-16,0 0 34 16,-37-72 49-16,25 60-40 15,3 7-7-15,1 5-82 16,4 7-92-16,-2 34-4 16,-6 29-1-16,-10 25 35 0,-2-3-2 15,0-15-18 1,5-26-9-16,3-13-4 0,-4-1-6 15,1 2-1-15,-1-7 0 16,5-15 6-16,4-17 1 16,1-4-8-16,1-24-5 15,-1-8 5-15,6-6 10 16,4 6-4-16,0 5-5 16,13 13-1-16,14 13 0 15,8 5-16-15,14 5 16 16,7 15 17-16,7 2-7 15,-1 4-2-15,-5-2 1 16,-5-3-9-16,-8-3-1 16,-7-6-77-16,-3-15-123 0,-10-17-308 15,-11-10-207-15</inkml:trace>
  <inkml:trace contextRef="#ctx0" brushRef="#br0" timeOffset="84214.8457">15775 2793 1167 0,'0'0'196'16,"0"0"-45"-16,0 0-51 16,107-30 25-16,6 66-3 15,46 45 1-15,14 31-9 0,-18 26-39 16,-46 23-32-1,-70 11-21-15,-42 28-17 0,-70 12-5 16,-69 8-62-16,12-52-189 16,-13-37-396-16</inkml:trace>
  <inkml:trace contextRef="#ctx0" brushRef="#br0" timeOffset="84798.3574">16836 3169 781 0,'0'0'191'0,"0"0"6"16,0 0 1-16,0 0 10 15,0 0-22-15,0 0-70 16,0 0-56-16,70-45-35 16,-24 19-18-16,3 1-7 15,-3 2-12-15,2 3-155 16,-14 7-223-16,-17 5-295 0</inkml:trace>
  <inkml:trace contextRef="#ctx0" brushRef="#br0" timeOffset="84938.4691">16931 3414 1122 0,'0'0'380'15,"149"-43"-272"-15,-1-24-31 0,32-18-41 16,7 0-20-16,-19 7-16 15,-58 31 0-15,-43 13-630 16</inkml:trace>
  <inkml:trace contextRef="#ctx0" brushRef="#br0" timeOffset="87330.7506">15766 2914 36 0,'0'0'68'0,"0"0"-23"15,0 0-12-15,0 0-11 16,0 0-8-16,0 0-2 0,-43-25 3 16,32 25-3-16,-1 0-12 15,-4 0-7-15,0 2-4 16,-2 5 11-16,-4 0 0 15,0 2-73-15,-11 6 44 16,5-2 16-16,3-2-59 0</inkml:trace>
  <inkml:trace contextRef="#ctx0" brushRef="#br0" timeOffset="87873.6462">15972 3839 51 0,'0'0'47'0,"0"0"-12"15,0 0-6-15,0 0 10 16,0 0-5-16,91-73-34 15,-77 54-14-15,-2-1-37 16,1-5-24-16,-4-1 32 0,1-4-2 16,-2-1 45-1,-4-2 16-15,-2-1-16 0,-2-11-22 16,0 8 21-16</inkml:trace>
  <inkml:trace contextRef="#ctx0" brushRef="#br0" timeOffset="88327.7299">15981 3139 10 0,'0'0'38'0,"0"0"-22"15,0 0-9-15,0 0-6 16,-76-82 1-16,61 68-1 16,0 2 6-16,2-2-5 15,-1 1 4-15,-2 1-6 0,2 3 2 16,-2-1 6-16,-2 1 4 15,0 3 5-15,-1-2 2 16,1 2 26-16,-3 0-18 16,0 2 12-16,3 1-12 15,-1 1-5-15,0 2 2 16,1 0 4-16,-2 0-21 16,4 0-6-16,-2 5 1 15,3 2-1-15,-3 0 0 16,2 1 0-16,1 1 0 15,0 1-1-15,0 3 1 0,0 3-1 16,3 1 1 0,2 2-1-16,-2 3 0 0,6 3 0 15,1-2-1-15,4 5 1 16,1 2-2-16,0 1-22 16,0 2-9-16,3 3 5 15,4 1-6-15,5 1 8 16,-1 0 13-16,5 3 11 15,-1 0 1-15,6-1-14 16,9 16-12-16,-4-11-51 16</inkml:trace>
  <inkml:trace contextRef="#ctx0" brushRef="#br0" timeOffset="88639.9428">16036 3079 61 0,'0'0'76'0,"0"0"-14"0,0 0 23 15,-91-24-28-15,64 19-30 16,1 5-11-16,-13 0-16 16,4 10-12-16,0 3-208 0</inkml:trace>
  <inkml:trace contextRef="#ctx0" brushRef="#br0" timeOffset="106337.6161">9345 6372 443 0,'0'0'66'0,"0"0"29"16,0 0 54-16,0 0-31 15,0 0-4-15,0 0 2 16,21-68-20-16,0 52-34 16,7-1-19-16,3 0-17 15,8-3-1-15,3-2-5 16,6-2-11-16,0-3-7 0,-1 1 0 15,-1 1-2 1,-5 4-71-16,0 7-75 0,-9 6-141 16,-11 4-107-16</inkml:trace>
  <inkml:trace contextRef="#ctx0" brushRef="#br0" timeOffset="106518.3953">9614 6488 854 0,'0'0'92'16,"0"0"-54"-16,0 0-19 16,97-77-3-16,-51 32 31 15,4-10-3-15,3 1-21 16,-4-3-23-16,2-12-35 16,-14 14-229-16,-21 10-570 0</inkml:trace>
  <inkml:trace contextRef="#ctx0" brushRef="#br0" timeOffset="106879.2596">9261 6056 666 0,'0'0'109'0,"0"0"-49"15,0 0-31-15,0 0-3 16,0 0 26-16,0 0-13 0,0 0-6 16,9 40 45-1,-3 2-16-15,2 8-1 0,2 8-28 16,1 3-10-16,5-2-8 16,2-5 8-16,9-4 2 15,9-9 11-15,10-11-11 16,9-13 9-16,10-16 23 15,18-7 10-15,21-35-10 16,9-22-14-16,-10-4-8 16,-21 6-16-16,-25 14-10 15,-12 7 4-15,4-3-13 16,18-7-19-16,-7 8-186 16,-21 16-173-16</inkml:trace>
  <inkml:trace contextRef="#ctx0" brushRef="#br0" timeOffset="114483.1094">11991 8085 10 0,'0'0'124'16,"0"0"-4"-16,0 0 0 16,0 0 4-16,0 0-27 15,0 0 30-15,0 0 73 16,76-24-28-16,-22-11-63 16,7-8-43-16,5-4-15 0,4-6-12 15,-3 0-7 1,-3 2-7-16,-3 4-3 0,-7 5-12 15,-5 6-9-15,-7 6 0 16,-8 5-1-16,-5 8-19 16,-7 8-61-16,-6 9-68 15,-7 0-100-15,-7 0-95 16</inkml:trace>
  <inkml:trace contextRef="#ctx0" brushRef="#br0" timeOffset="114744.6211">12307 8213 899 0,'0'0'101'0,"0"0"-46"16,88-55 1-16,-22 1 32 15,0-4 12-15,4-9-27 16,6-1-12-16,-9 7-28 16,9-7-24-16,0 6-9 15,21-1-1-15,-21 14-151 16,-24 16-372-16</inkml:trace>
  <inkml:trace contextRef="#ctx0" brushRef="#br0" timeOffset="119124.8844">10941 8884 889 0,'0'0'130'16,"0"0"-98"-16,0 0-22 15,0 0 6-15,115-97 17 16,-70 51 9-16,5-2 7 0,4-2-17 15,0 0-13 1,-1 4-10-16,0 0-8 0,-1 6-1 16,-7 3 1-16,-5 3-1 15,-3 5-49-15,-4 12-69 16,-12 6-105-16,-8 10-63 0</inkml:trace>
  <inkml:trace contextRef="#ctx0" brushRef="#br0" timeOffset="119379.117">11029 9157 785 0,'0'0'111'15,"0"0"-104"-15,0 0 19 0,0 0 20 16,133-109 27-16,-60 34 8 15,19-18-15-15,2-5-8 16,-14 17-19-16,-18 20-20 16,-17 22-8-16,-3 3-11 15,7 2-42-15,18-12-68 16,-9 6-155-16,-19 14-374 0</inkml:trace>
  <inkml:trace contextRef="#ctx0" brushRef="#br0" timeOffset="120897.7441">10919 8556 464 0,'0'0'78'0,"0"0"-48"0,0 0-17 16,0 0 18-16,0 0 34 15,0 0-9-15,0 0 19 16,-39-8 7-16,37 8-38 15,2 5-33-15,0 13-10 16,0 14 1-16,0 19-1 16,0 24 6-16,0 22-6 15,0 5 9-15,0-16-9 16,-1-21 0-16,-3-23 1 16,4-1 11-16,0 4-6 15,0 5 10-15,10 3-4 16,10-10 0-16,7-8 3 15,6-12-6-15,7-14 5 0,10-9 80 16,4-11-14-16,7-21-21 16,3-11-15-16,3-9-18 15,-5-3-5-15,-3-1-6 16,-5 4-6-16,-5 9-10 16,0 13-60-16,-13 13-142 15,-19 16-393-15</inkml:trace>
  <inkml:trace contextRef="#ctx0" brushRef="#br0" timeOffset="123525.1396">10470 8903 114 0,'0'0'56'0,"0"0"-41"16,0 0-14-16,0 0 0 15,0 0 5-15,0 0 12 16,0 0-2-16,0 0-9 0,0 0-6 16,0 0 7-1,0 0 25-15,0 0 32 0,0 0 2 16,0 0-2-16,0 0-4 15,0 0-2-15,0 0-17 16,0-3-29-16,0-2-7 16,0 0 7-16,0-1-3 15,0-1 4-15,-2 2-2 16,2-3 4-16,0 1 10 16,0-2-12-16,0 1-5 15,0-1-8-15,0-1 8 16,0 0-3-16,0 0 5 15,0-2 4-15,0 0-2 16,0-2-5-16,0 0 2 16,0-3-8-16,0 0 5 0,3-2 2 15,1 1-8 1,-1 1 9-16,0 0-8 0,-1 0 5 16,3 3-6-16,-2 0 0 15,0 1-1-15,1 2 6 16,-1 0-6-16,3 1 0 15,-2-1 1-15,2-1-1 16,0 1 0-16,2-2 0 16,1 3 0-16,0-4 1 15,1 1-1-15,2 1 3 16,0-1-2-16,3 0 5 16,-2 1-5-16,4-1 0 0,1 1 0 15,1-1 0 1,1 0 1-16,3 0-2 15,1-1 1-15,3 0 0 0,1-1 0 16,2-1-1-16,0-1 2 16,0 3 6-16,0 0 1 15,-1 2-9-15,3 3 1 16,1 4 8-16,2-2-9 16,1 6-1-16,2-1 1 15,0 2 1-15,-2 0-1 16,1 2 0-16,1 6 0 15,0 4 0-15,0 2 2 16,-2 1-1-16,1 4 1 16,1 1 0-16,0 1 5 0,-1 1-7 15,1-2 1-15,3 3-1 16,0-4 2 0,2 0-1-16,4-2 11 0,3-3-4 15,2 0 5-15,2-2-4 16,2 1-8-16,2-2 14 15,-2 1-2-15,-2-2-4 16,-4 0 2-16,1 1 4 16,-5 0-4-16,3 1-1 15,-2 3 0-15,0-1 3 16,1 2-7-16,-3 1-4 16,-2-2-1-16,3 2 11 0,-1-3-4 15,1 0 2 1,-1-3-1-16,3 1 13 0,-1-4-9 15,1 2 6-15,1-1-3 16,-1-2-5-16,4 2 2 16,2-3 6-16,3 1-7 15,-1 0-1-15,0 0-1 16,-1 0 6-16,-2 1 0 16,-4-4 0-16,0 3-3 15,-4-4-7-15,0 0 6 16,-1-3 1-16,0 0 3 15,1 0 3-15,-2 0 5 16,-1-6 1-16,3-3-8 16,0 2 17-16,1-1 12 15,-1 2-21-15,-1 0-15 0,0 1 0 16,-3-2 11-16,-3 2-8 16,-3-3-7-16,-2 1-6 15,-3 1 13-15,-2 0 6 16,-1 0-6-16,-3-2-4 15,-4 3 3-15,-1-1-2 16,-1 0 3-16,-3 1 3 16,-2-1-7-16,1 0 3 15,-2 2-11-15,1-1 8 16,-1 0 0-16,0 0-8 16,-2-1 13-16,-1 2-13 15,3-1 12-15,-3-2-12 0,3 0 8 16,1-3-3-1,-2 1-5-15,7-1 2 0,-3-2 8 16,2-1-10-16,0-1-1 16,2 1 9-16,-2-1-9 15,2 1 1-15,-3 0-1 16,0 0 9-16,0 2 1 16,-5 0 1-16,5 0-4 15,-6 1 0-15,1 2-6 16,-4 0 1-16,2 3-1 15,-4 2 0-15,-3 1 0 16,0-1 0-16,-2 3 0 16,2 0 1-16,-2 0-2 0,0 0 1 15,0 0-1 1,0 0-1-16,0 0-20 0,0 0-49 16,-8 5-89-16,-4 3-110 15,-3 1-243-15</inkml:trace>
  <inkml:trace contextRef="#ctx0" brushRef="#br0" timeOffset="124846.9127">14425 8303 421 0,'0'0'260'16,"0"0"-175"-16,0 0-71 15,0 0-4-15,0 0 11 16,0 0 22-16,0 0 3 16,20-26 9-16,-2 16-13 15,4 0-9-15,2-1 0 16,3 1 1-16,0 2 6 0,1 3-1 16,2 1-11-1,3 3 4-15,0 1-8 0,2 0-1 16,-1 0 2-16,-2 0 1 15,-1 1-10-15,-4 6-3 16,-1-1 6-16,-3 2 1 16,1 2 2-16,-2 0-2 15,-2 2-11-15,-2 1-9 16,-5-1 0-16,-1 2 1 16,-3 2 11-16,-3 1 2 15,-3 0-4-15,-3 5-4 16,0 2 4-16,0 0 1 15,-6 3-11-15,-8 1 10 16,-3 0-9-16,-5 3-1 16,-17 14-5-16,4-6-166 0,-1-5-203 15</inkml:trace>
  <inkml:trace contextRef="#ctx0" brushRef="#br0" timeOffset="125830.46">15268 8267 1151 0,'0'0'162'0,"0"0"-55"16,0 0-12-16,0 0-34 15,0 0 4-15,0 0 42 16,76 80-4-16,-34-32-29 15,3 5-27-15,0-2-27 16,-6-5-8-16,-6-2-6 16,-6-4-5-16,-6-5 5 15,-4-6-6-15,-9-10-52 0,-3-9-63 16,-5-10-47-16,-5-6 49 16,-23-34-146-16,-20-29 6 15,-18-31 80-15,-5-14 103 16,9 1 70-16,18 26 20 15,22 27 95-15,11 22 9 16,10 6 0-16,1 1-1 16,0-2-27-16,15 3-12 15,6 6-15-15,5 7-15 16,7 8 10-16,0 6-15 16,2 3-14-16,-3 4-17 15,-2 15-18-15,-4 7 7 16,-7 7-5-16,-6 6-2 15,-8 6-38-15,-5 6-94 16,-8 15-112-16,-12-12-80 0,-1-13-346 0</inkml:trace>
  <inkml:trace contextRef="#ctx0" brushRef="#br0" timeOffset="126209.8128">15465 8084 766 0,'0'0'380'15,"0"0"-271"-15,0 0-28 16,50-73 21-16,-25 57 30 16,5 7-26-16,1 6-17 0,7 3-29 15,0 3-25 1,-3 14-22-16,-3 8-1 0,-7 1-10 16,-6 5 2-16,-6-1-4 15,-6-2-23-15,-3-6-5 16,-2-9-23-16,-2-9 1 15,0-4 50-15,0-14 9 16,-3-16 4-16,-1-7-3 16,1-6 3-16,3 3 15 15,0 1 1-15,13 7 3 16,6 7 5-16,5 8 4 16,5 6-6-16,3 4-1 15,4 7 8-15,-1 0-21 16,-4 3-15-16,-4 12-6 15,-7 3-19-15,-7 4-51 0,-13 10-92 16,0-6-370 0,-16-9-525-16</inkml:trace>
  <inkml:trace contextRef="#ctx0" brushRef="#br0" timeOffset="126365.6354">15805 7634 995 0,'0'0'143'0,"0"0"-70"16,0 0-46-16,0 0 8 16,0 0-19-16,0 0-15 15,0 0-1-15,100 37-131 16,-64-23-854-16</inkml:trace>
  <inkml:trace contextRef="#ctx0" brushRef="#br0" timeOffset="126915.9032">16113 7665 1395 0,'0'0'190'0,"0"0"-111"0,0 0-66 16,0 0-1-16,0 0 59 15,0 0 8-15,17 99-30 16,-4-71-27-16,2 1-12 15,-2-1-4-15,-2-5-5 16,-2-5-1-16,-4-8-7 16,-2-10-31-16,-3 0 20 0,0-21 9 15,-5-12 9 1,-7-13 1-16,-4-5 8 0,2-5-2 16,3 8-1-16,5 5-4 15,6 11 5-15,0 11 5 16,3 11-12-16,13 7 0 15,3 3-6-15,5 4-2 16,5 15 8-16,-1 4 0 16,0 3 0-16,-2 4 1 15,-5-3 7-15,-4-3-6 16,-4-7-1-16,-3-8 0 16,-6-9 8-16,-1 0 11 15,-1-24 34-15,-2-10-30 16,3-7-8-16,0-3 6 0,7 3 3 15,-1 7-9-15,5 10-1 16,0 8-8-16,5 8-6 16,3 8-1-16,5 0-2 15,2 4 1-15,6 12-1 16,-1 1-6-16,-1 1 7 16,0 0-12-16,-2-4-72 15,-2-5-48-15,3-9-200 16,-8-13-37-16,-3-7-141 0</inkml:trace>
  <inkml:trace contextRef="#ctx0" brushRef="#br0" timeOffset="127465.3276">16822 7325 385 0,'0'0'284'0,"0"0"40"15,0 0-52-15,0 0-7 16,0 0-78-16,-80-60-75 16,61 62-42-16,0 19-37 15,0 6-10-15,7 7 3 16,2 3-9-16,8 1-3 15,2-1-5-15,2-3-8 16,14-7-1-16,5-9-5 16,2-9 5-16,3-9-44 15,3-4 16-15,-3-19-7 16,0-7-2-16,-6-4-7 16,-7-2 22-16,-6 0 16 15,-7 4 6-15,0 3 2 16,0 6 5-16,-4 6 24 0,-1 6 21 15,0 7 17-15,4 4-14 16,1 0-51-16,0 4-4 16,1 11 0-16,15 4 15 15,3 1 3-15,3-3-8 16,1-2-8-16,5-5 8 16,-5-6-9-16,0-4 0 15,-5-5 9-15,-1-19 1 16,-8-8-5-16,-9-11-6 15,0-17-12-15,-35-23 5 16,-27-16-5-16,-17-4 11 16,1 20-9-16,12 23 9 0,25 27 1 15,9 12 36 1,4 4 35-16,4 5 25 0,6 7-27 16,15 5-32-16,3 21-37 15,21 18 6-15,18 10 18 16,28 21 0-16,29 10-17 15,18 7-6-15,10-3-1 16,-6-12-18-16,-20-19-108 16,-32-25-132-16,-19-14-866 0</inkml:trace>
  <inkml:trace contextRef="#ctx0" brushRef="#br0" timeOffset="128449.6695">17902 6708 1250 0,'0'0'202'16,"0"0"-47"-16,0 0-31 15,0 0-27-15,-83-26-36 16,68 38-20-16,-1 17-16 16,3 8 4-16,6 13 1 15,5 5-4-15,2 2-15 16,14-1-5-16,14-9-6 16,10-10-12-16,8-14 11 15,2-18-8-15,8-5 2 16,-2-22-9-16,-7-15 0 15,-13-5 0-15,-14-3 0 16,-20-2 8-16,-4 3 8 0,-30 5 1 16,-11 5-1-16,-7 11 0 15,0 9 0-15,7 11 1 16,6 3 17-16,13 2-16 16,12 13-1-16,14 2-1 15,4 0-7-15,25 4-16 16,12-5-13-16,9-5-37 15,5-6-36-15,0-5-36 16,-3-12-13-16,-12-13 46 16,-11-5 54-16,-16-10 46 15,-13-3 12-15,-9-5 27 0,-24-3 56 16,-12-1 36-16,-5 1-7 16,-2 4-7-16,7 11-2 15,11 11-16-15,14 11-7 16,10 14-34-16,10 0-46 15,15 21-11-15,14 10 10 16,13 11 1-16,10 7 0 16,1 3 1-16,-3 0-1 15,-2-4-9-15,-11-8-26 16,-8-12-3-16,-9-9-2 16,-9-12 13-16,-6-7 27 15,-5-7 23-15,0-16-1 16,0-4 0-16,0-5 16 15,0 2 2-15,0 5-11 16,7 5-7-16,7 3-14 0,8 6-7 16,1 5-1-16,2 5 0 15,4 1-1-15,-2 7-12 16,-5 13 2-16,-5 7 11 16,-7 5 0-16,-8 8 9 15,-2 3-7-15,-15 2-2 16,-9-2-44-16,-6-5-28 15,0-8-49-15,-3-20-94 16,10-6-43-16,6-4-111 0</inkml:trace>
  <inkml:trace contextRef="#ctx0" brushRef="#br0" timeOffset="128656.2742">18521 6459 690 0,'0'0'148'0,"0"0"16"0,0 0-29 15,0 0 43-15,84 32-26 16,-53-1-25-16,1 7-31 16,-4 6-38-16,-4 1-20 15,-8-3-16-15,-7-3-6 16,-9-7-16-16,0-8-12 16,-6-11-42-16,-27-13-99 15,3-13-173-15,0-13-322 0</inkml:trace>
  <inkml:trace contextRef="#ctx0" brushRef="#br0" timeOffset="128799.5024">18308 6154 738 0,'0'0'162'15,"0"0"-45"-15,0 0-52 16,0 0-29-16,0 0-28 16,0 0 5-16,0 0 13 15,81 17-18-15,0 25-8 16,-10-6-185-16,-9-8-440 0</inkml:trace>
  <inkml:trace contextRef="#ctx0" brushRef="#br0" timeOffset="129525.4447">18837 6304 937 0,'0'0'154'0,"0"0"-36"0,0 0-75 16,0 0 66-16,0 0 1 15,0 0-13-15,0 0-50 16,14 85-21-16,7-74-17 16,0-2-3-16,1-7-6 15,-1-2-2-15,-3 0-63 16,-5-5-37-16,-5-9 2 16,-8-3 26-16,0-1 36 15,-12-1-4-15,-12 2 19 16,-3 6 23-16,-2 5 3 15,0 6-3-15,5 0 2 16,3 0-1-16,8 13 11 16,4 1-11-16,9 3-1 0,0 1 0 15,15-6-1-15,7-3-33 16,8-4 8-16,-1-5 8 16,3 0 17-16,-2-8 0 15,-5-9 1-15,-2 0 0 16,-7-2 11-16,-7 1 50 15,-5 0 39-15,-4 3 76 16,0 3-21-16,-4 3-16 16,-7 4-3-16,-3 5-51 15,0 0-28-15,-1 7-20 16,3 12-19-16,5 8-7 16,4 2-2-16,3 2-9 15,13-2 0-15,14-2 0 16,9-8-1-16,9-7 0 15,7-12 1-15,5 0 7 0,-3-20-7 16,-1-8-29-16,-11-8-7 16,-11-3-2-16,-17-5 8 15,-14-18 19-15,-31-18 11 16,-15 5 0-16,-8 8 1 16,0 11 5-16,8 24-5 15,1 3 46-15,4 7 18 16,11 14-3-16,16 8-11 15,14 5-37-15,0 22-14 16,28 14 0-16,14 11 0 16,16 6 0-16,7 2 6 15,2-2-4-15,-2-5-2 16,-10-6-59-16,-14-8-48 16,-11-8-54-16,-21-5-167 0,-9-9-32 15,-1-9-170-15</inkml:trace>
  <inkml:trace contextRef="#ctx0" brushRef="#br0" timeOffset="129707.678">19133 6193 849 0,'0'0'247'15,"0"0"-85"-15,0 0-94 16,0 0 60-16,56-84-1 16,-17 74-20-16,8 7-22 15,8 3-35-15,-3 3-14 16,-6 14-23-16,-7 5-13 0,-12 3-18 15,-15 3-62-15,-12-3-168 16,0-9-124-16,-9-7-579 0</inkml:trace>
  <inkml:trace contextRef="#ctx0" brushRef="#br0" timeOffset="129846.2087">19245 5891 848 0,'0'0'125'0,"0"0"-64"15,0 0-39-15,0 0-21 16,0 0-1-16,126 36 0 16,-75-18-133-16,-6-4-408 0</inkml:trace>
  <inkml:trace contextRef="#ctx0" brushRef="#br0" timeOffset="130454.5837">19609 5897 1128 0,'0'0'289'16,"0"0"-9"-16,0 0-196 16,0 0-25-16,0 0 43 15,0 0-2-15,27 98-37 16,-7-60-25-16,1-1-10 16,-1-1-26-16,2-4-1 15,-3-5-1-15,-2-7-25 16,-5-10-56-16,-3-10-4 15,-5-2 47-15,-1-20 38 0,-3-12-6 16,0-8-1-16,0-7 7 16,-3 0 0-16,0 3 0 15,0 9 2-15,3 9 4 16,0 9-6-16,0 11 9 16,0 6-8-16,9 2-1 15,6 3 1-15,8 11 6 16,5 0 4-16,1 1-4 15,3-3-5-15,-1-5 8 16,-1-7-4-16,-4 0 6 16,-3-10-5-16,-4-8 2 0,-6-5-1 15,-4-6-7-15,-6-4 5 16,-3 1-5-16,0 0 0 16,-8 2 5-16,-7 6 9 15,-1 7 42-15,-1 9-23 16,-1 8-12-16,-1 0 8 15,4 21-24-15,0 11-6 16,6 11 10-16,9 4-1 16,0 3 2-16,15-4-10 15,15-5 12-15,7-9 16 16,10-10 6-16,5-11 5 16,6-11-4-16,3 0-4 15,0-19-5-15,0-6-11 16,-5-6-7-16,-6 0-8 15,-8 0 5-15,-15 6-6 0,-27 11-15 16,-13 7-87-16,-28 7-262 16</inkml:trace>
  <inkml:trace contextRef="#ctx0" brushRef="#br0" timeOffset="131460.4139">12105 10436 995 0,'0'0'142'0,"0"0"-141"15,0 0 21-15,0 0-6 16,97-59 36-16,-28 20 25 16,28-14 0-16,27-11 0 15,8-3-28-15,-12 11-27 0,-27 14-12 16,-32 17-9-16,-16 5-1 15,-9 9-55-15,-1 0-66 16,-2 4-47-16,-4 3-134 16,-19 3-265-16</inkml:trace>
  <inkml:trace contextRef="#ctx0" brushRef="#br0" timeOffset="131650.2663">12686 10319 897 0,'0'0'103'16,"0"0"-87"-16,0 0-5 0,114-51 53 15,-44-1 7-15,29-17-3 16,19-11-13-16,-7 5-55 16,-9 11-2-16,-34 25-194 15,-37 18-546-15</inkml:trace>
  <inkml:trace contextRef="#ctx0" brushRef="#br0" timeOffset="134344.3395">13848 11386 1194 0,'0'0'182'16,"0"0"-123"-16,0 0-58 16,0 0 16-16,0 0 7 15,67-86 36-15,-23 46 1 16,9-9-16-16,10-2-24 0,6-2-10 15,5-3-10-15,-1 6-1 16,0 4-73-16,9-4-106 16,-16 12-114-16,-18 7-327 0</inkml:trace>
  <inkml:trace contextRef="#ctx0" brushRef="#br0" timeOffset="134570.6425">14182 11401 1508 0,'0'0'198'0,"0"0"-179"0,0 0-1 16,84-20-9-16,-13-26 24 15,23-39 15-15,24-30-24 16,6-14-23-16,-9 9-1 15,-24 23-99-15,-36 40-300 16,-21 18-657-16</inkml:trace>
  <inkml:trace contextRef="#ctx0" brushRef="#br0" timeOffset="143009.4722">12322 12845 325 0,'0'0'250'16,"0"0"-107"-16,0 0-93 15,0 0 12-15,0 0 39 16,0 0 28-16,23-59-12 15,-7 36-30-15,5-4-20 16,6-2-21-16,6-4-2 0,1 2-20 16,3 3-15-16,-1 6-9 15,-2 5-23-15,-2 11-68 16,6 6-71-16,-8 11-91 16,-7 6-95-16</inkml:trace>
  <inkml:trace contextRef="#ctx0" brushRef="#br0" timeOffset="143218.2731">12664 12975 1107 0,'0'0'151'0,"0"0"-151"15,0 0-26 1,0 0 26-16,0 0 39 0,89-95 12 15,-55 48-25-15,7-9-26 16,28-16-45-16,-10 14-139 16,-5 15-321-16</inkml:trace>
  <inkml:trace contextRef="#ctx0" brushRef="#br0" timeOffset="146861.504">7573 14693 527 0,'0'0'293'0,"0"0"-146"15,0 0-40-15,0 0-32 0,0 0 54 16,0 0 76 0,55-19 14-16,2-37-29 0,19-30-65 15,20-28-36-15,3-5-33 16,-18 18-16-16,-23 32-18 15,-22 29-2-15,-5 8-6 16,5 1-12-16,1 5-2 16,1 6-12-16,-12 27-137 15,-9 21-248-15,-17 13-551 0</inkml:trace>
  <inkml:trace contextRef="#ctx0" brushRef="#br0" timeOffset="147325.3424">7188 16372 52 0,'0'0'1186'0,"0"0"-931"15,0 0-173-15,41-79-23 16,9-1 76-16,29-38 1 16,15-22-25-16,9-4-25 15,-2 9-37-15,-13 24-24 16,-14 23-9-16,-15 24-15 15,-15 25-1-15,16 20-87 16,-9 8-131-16,-10 11-483 0</inkml:trace>
  <inkml:trace contextRef="#ctx0" brushRef="#br0" timeOffset="151919.9804">7002 14214 234 0,'0'0'141'0,"0"0"-11"16,0 0-40-16,0 0-5 16,0 0-6-16,0 0 3 15,0 0-24-15,58-44 32 16,-10 37 1-16,28-2-9 15,24-6-21-15,25-9-19 16,5-5-19-16,-5-7-7 16,-10 0-6-16,-17-6 2 15,-2-3 5-15,-8-8-2 0,-12 1-2 16,-14 6 6-16,4-16 1 16,7-14-4-16,8-11-1 15,7-12 11-15,-11 7 14 16,-1 10 7-16,8 0-6 15,6 4 2-15,11 3-2 16,2 3-12-16,1 6-8 16,2 3-5-16,-2 10-3 15,1 5 6-15,-5 8 3 16,-2 7 3-16,-11 7 2 16,-13 5 6-16,-14 4-4 15,-11 4-3-15,0 2 5 16,7-1 7-16,9 0 0 15,7-1-4-15,-5 5-9 0,-5 1-6 16,-8 4-6-16,-6 3-4 16,-9 0-8-16,-8 0 6 15,-5 0-6-15,-9 4 8 16,-7 0-9-16,-3-1 0 16,-7 1-7-16,0 3-9 15,0 6-15-15,-28 27-44 16,-4-1-109-16,-8 4-391 0</inkml:trace>
  <inkml:trace contextRef="#ctx0" brushRef="#br0" timeOffset="154111.9455">6068 15857 20 0,'0'0'64'0,"0"0"-44"0,0 0-13 16,0 0-6-16,0 0 16 15,0 0 26-15,0 0 6 16,0 0-5-16,0 0-7 16,0 0 8-16,0 0 0 15,0 0 4-15,0 0-5 16,0 0 0-16,0 0-11 15,0 0-7-15,0 0-6 16,0 0-4-16,2 0-2 16,2 0-4-16,5 0 31 15,2-2 17-15,11-1-11 0,3-1 4 16,6 1 2 0,8 1 17-16,5-3-23 0,8 0 8 15,9 0 9 1,17-2 7-16,29-1-32 0,36-5 36 15,28-4-28-15,7-3 0 16,-2-5-2-16,-9-5-14 16,2-8-12-16,4-7 3 15,4-9 1-15,5-6-4 16,-3-7 1-16,-5-8-18 16,-8-6 9-16,-14-6-2 15,-4-8 3-15,0-10-2 16,10-6 0-16,19-11 35 15,17-1 62-15,18-2-8 16,11 1-40-16,1 3-19 16,9 8-15-16,-6 1 9 15,-6 3-20-15,-9-2-1 16,-14-1-1-16,-10 1 8 16,-11 2-1-16,-8 2-5 0,-7 1-14 15,-2 2 2-15,0 2-2 16,3 6 1-16,5 4 0 15,6 2 6-15,7 4 2 16,-1 0-9-16,6 0 9 16,7 4 21-16,4 4 8 15,6 5 21-15,0 7-26 16,-7 9-12-16,-12 10-9 16,-15 5-11-16,-13 6 12 15,-7 5-6-15,-5 3 12 16,-6 1-4-16,-5 8-1 15,-6 2-14-15,-10 2-1 16,-9 6-6-16,-24 1 7 0,-22 4 0 16,-16 3 1-16,-10 1-1 15,2 0-1-15,-3 0-12 16,-2 3-2-16,-12 4 3 16,-8-2-1-16,-7-1 2 15,-4-1 1-15,-2-3 9 16,0 1 0-16,0-1 0 15,0 0 1-15,0 0 0 16,0 0-2-16,-5 0-5 16,-8 4 6-16,-5-1-20 0,-25 6-76 15,6-1-107-15,-7 1-338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6:10:37.7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10437 2671 1098 0,'0'0'230'16,"0"0"-134"-16,0 0-22 15,0 0 17-15,0 0 23 16,0 0-35-16,22-4-22 16,2-15-10-16,13-6-14 15,9-6-2-15,2-5-9 0,4 2-7 16,-2-2-5-16,-1 2-1 15,-3 5-8-15,-7 3 5 16,-6 6-6-16,-8 6-35 16,-7 4-70-16,-5 8-62 15,-9 2-153-15,-4 0-167 16,0 7-47-16</inkml:trace>
  <inkml:trace contextRef="#ctx0" brushRef="#br0" timeOffset="246.4157">10455 3055 1273 0,'0'0'179'0,"0"0"-168"16,0 0 7-16,83 1 59 15,-44-5 33-15,4-13 4 16,5-5-10-16,3-7-22 15,-3-4-33-15,-2-1-20 16,-3 0-19-16,-9 1-10 16,-4 2-19-16,0-6-104 15,-7 10-123-15,-9 2-476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7:20:45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5653 11818 380 0,'0'0'75'0,"0"0"-4"15,0 0 5-15,-46-11 18 16,40 9 11-16,5 2-11 16,-1 0-21-16,2 0-23 15,0 0-17-15,0-4-11 16,17-6 3-16,10-8 22 15,11-11 14-15,10-10-16 16,9-9-19-16,7-5-13 0,0-5-11 16,0-1 5-1,-4 5-6-15,-5 4-1 0,-3 6-1 16,-4 8-63 0,7 9-63-16,-13 8-89 0,-17 12-123 0</inkml:trace>
  <inkml:trace contextRef="#ctx0" brushRef="#br0" timeOffset="198.1108">5959 11994 821 0,'0'0'150'15,"0"0"-100"-15,0 0-32 16,115-113-9-16,-58 61 7 0,7-6-15 15,3-1 5-15,14-10-4 16,24-7-2-16,-17 13-100 16,-14 9-294-16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7:20:58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17866 4436 459 0,'0'0'114'16,"0"0"-9"-16,0 0 14 15,0 0-2-15,0 0-16 16,-84-12-22-16,60 12-12 0,1 0-6 15,-4 3-18 1,-1 7-11-16,-3 3-2 0,-1 4 5 16,-4 5-7-16,-1 4-4 15,0 5 0-15,3 7-1 16,-1 2 6-16,2 7-9 16,4 4-1-16,1 7 9 15,5 0-6-15,5 3 1 16,2 2 5-16,5 3-11 15,7-2-5-15,4 12 7 16,0 13 7-16,15 12-3 16,7-11 6-16,5-17-10 15,-3-20 0-15,3-12 5 16,11 4-8-16,7 4-9 16,13 2 2-16,5-7-8 0,3-10 7 15,3-8 1-15,1-10 1 16,4-10 12-16,-1-6 1 15,-3 0 9-15,-3-20-2 16,-4-7-4-16,-9-7 6 16,-5-5-4-16,-10-8 0 15,-8-6-9-15,-9-13-6 16,-10-23-1-16,-12-23-1 16,-4-7 2-16,-24 2-4 15,-4 7-3-15,-2 14-6 16,-7 4 7-16,1 19-6 15,4 15 1-15,2 15-1 16,0 6 7-16,-8-4-7 16,-6-2 6-16,-5-1-7 0,2 10-1 15,2 8 1-15,-1 8 0 16,4 6 1-16,-2 7 3 16,1 5-4-16,-1 3-1 15,2 21-5-15,-1 7-3 16,3 13-6-16,10 2-69 15,31 17-61-15,3-12-188 16,20-12-352-16</inkml:trace>
  <inkml:trace contextRef="#ctx0" brushRef="#br0" timeOffset="868.7869">19476 4453 563 0,'0'0'114'16,"0"0"-76"-16,0 0 14 16,-85-17 30-16,50 17 19 0,-3 0-17 15,-5 15-20-15,-6 12 1 16,-8 24-7-16,-15 30 7 15,-6 41 0-15,4 26 21 16,19 6 18-16,23-4-2 16,24-18-30-16,8-10-18 15,23-9-8-15,12-23-9 16,5-24 4-16,22-7-7 16,31-14 5-16,25-7-2 15,21-10 9-15,-2-21-1 16,-14-7 2-16,-6-17-4 15,-11-8-12-15,-8-6-2 16,-20-1-1-16,-19 3-9 0,-18 0-2 16,-4-4-1-16,5-19-3 15,1-30-1-15,-4-28-3 16,-20-14 1-16,-19-6-2 16,-10 1 1-16,-23 13-8 15,-14 5 11-15,-7 14 4 16,1 22 1-16,0 20 3 15,8 18-6-15,-3 8-5 16,-10 0-8-16,-5 4 0 16,-10 1 0-16,6 9 1 15,3 8-1-15,6 5 1 16,4 2 4-16,6 0-5 16,2 12-1-16,4 3 1 0,3 3-1 15,0 2-1-15,6 4 0 16,1 3-37-16,-10 19-83 15,8-5-124-15,0-12-460 0</inkml:trace>
  <inkml:trace contextRef="#ctx0" brushRef="#br0" timeOffset="21775.855">2410 7002 42 0,'0'0'74'0,"0"0"-4"16,0 0 77-16,0 0-41 0,0 0-5 15,0 0 20 1,-25-53-49-16,24 49 3 0,-1 3-17 15,0 1 30 1,1 0-49-16,0 0-39 0,-1 13-9 16,1 7 9-16,-1 6 18 15,1 6-2-15,-1 5-5 16,0 4-1-16,0 2-1 16,2 1 0-16,0 2-8 15,0-1 11-15,0-1-5 16,7-4-6-16,-1 2 6 15,2-2-5-15,-2-2 5 16,1 3-1-16,-1-2 2 16,0-1-7-16,-1 1 0 15,-2 0 1-15,-2-1 5 0,1 2 2 16,-2 1-8 0,1-4 6-16,1-1-6 0,-1 0-1 15,2-2 1-15,1-5-1 16,-1-3 0-16,-1-3 0 15,1-4 0-15,0-4-1 16,2 1-8-16,2-4 8 16,2-1-6-16,0 0-9 15,3-2 6-15,3 2-3 16,4-3 13-16,2 0 7 16,6 1 2-16,1-1-8 15,5-2 6-15,3 2-6 16,5-2 11-16,3 3-11 15,6 0 5-15,4-2-6 16,2-1-1-16,5-1 1 0,1-3 7 16,2 0-1-16,3-2-5 15,-1 0 0-15,6 0 22 16,-1 0 0-16,-4-4-15 16,-4 1 6-16,-3 1-13 15,-4 1 9-15,-3 1-9 16,-3 0 0-16,2 0 6 15,-4 0-7-15,3 0 2 16,-5 0 4-16,2 0-5 16,-2 0 0-16,-1 0 0 15,-1-2 8-15,-3-3-9 16,-2-2 10-16,1 2-9 0,-3 0 0 16,-1 1 4-16,3 1-5 15,-1 2-2-15,0 0 2 16,-2 1-1-16,-5 0 1 15,2 0-1-15,-6 0 0 16,-4 0 0-16,-3 0 1 16,-1 0 0-16,-5 0 0 15,0 0 2-15,-4-3 4 16,0-3 5-16,-4-2 12 16,-2-6-7-16,-2-2 13 15,-2-5 6-15,0-6 1 16,0-2 2-16,-3-4 4 15,-10-3-16-15,-4-3 1 16,-2-3-16-16,-5-1-9 16,-2-4 8-16,0 0-9 0,-4-5-1 15,0-2 2-15,0-3-1 16,0-1 0-16,-1 0-1 16,3-2 0-16,-2 0 1 15,0 0 0-15,2-1 0 16,-2 0 0-16,0 2 2 15,2 2-2-15,-1 1-1 16,3 2 1-16,-1 4 0 16,3 1-1-16,1 2-2 15,3 3 1-15,3 4 1 16,2-1-2-16,5 7 2 16,-2 0 0-16,3 3 0 15,0-1 0-15,-2 4-1 0,4 0 0 16,0 0 1-1,-1 1-1-15,0 1 0 0,1 6 0 16,0 3 0-16,-1 4 1 16,-5 2-2-16,2 4-21 15,-5 0 23-15,-5 0 13 16,-3 2-13-16,-6 0 0 16,-4 2 0-16,-5 3 7 15,-5 0 2-15,-5 0-2 16,-17 5-6-16,-22 12 11 15,-14 6-12-15,-6 5 6 16,17-1-4-16,20-3-2 16,21-3 1-16,3 4-1 0,-10 3 12 15,-6 5-12 1,-9 4-2-16,5-2 2 0,4 0 1 16,6-3 1-16,7-2-1 15,2-1 7-15,5-5-8 16,0 2 2-16,2-3-1 15,-1 0 0-15,-4-3-1 16,-2 4 1-16,-2-6 6 16,8-2 5-16,5-3 7 15,7-4-6-15,7-2-3 16,7-2-3-16,4-3-6 16,1 0 7-16,9-2-7 0,-1 0-1 15,3 0 0-15,0 0-8 16,0 0-5-16,0 0-3 15,0 1-92-15,5 5-14 16,9 2-8-16,10 14-27 16,-4 0-70-16,-4-4-147 0</inkml:trace>
  <inkml:trace contextRef="#ctx0" brushRef="#br0" timeOffset="40319.5177">11446 11939 390 0,'0'0'832'16,"0"0"-688"-16,0 0-76 15,0 0-19-15,-4-72 33 16,4 52 5-16,0-1-23 15,7-3-13-15,9-3-25 0,3-4-12 16,6-3-7-16,5-5-7 16,1 1 0-16,4 0-28 15,-1 3-64-15,0 5-74 16,-2 4-47-16,-1 11-33 16,-7 6-95-16,-11 9-257 0</inkml:trace>
  <inkml:trace contextRef="#ctx0" brushRef="#br0" timeOffset="40484.2987">11603 11940 854 0,'0'0'192'15,"0"0"-85"-15,0 0-39 16,0 0-27-16,0 0 67 0,0 0-7 16,123-93-42-1,-16-44-31-15,14-26-15 0,2-3-13 16,-8 20-27-16,-43 55-131 15,-18 23-181-15</inkml:trace>
  <inkml:trace contextRef="#ctx0" brushRef="#br0" timeOffset="48653.2592">8323 13566 745 0,'0'0'124'16,"0"0"-38"-16,0 0-52 0,0 0-15 16,0 0 55-16,0 0 8 15,6 0-18-15,-2-2-32 16,6-4-6-16,6-1 14 16,5-7 11-16,1 2-10 15,4-8-22-15,-1 1-8 16,-1-1-9-16,-3 1-1 15,4-3 6-15,-1 1-7 16,-3 3-26-16,-2-1-114 16,2 4-101-16,-5 6-46 15,-7 2-290-15</inkml:trace>
  <inkml:trace contextRef="#ctx0" brushRef="#br0" timeOffset="48889.6151">8502 13699 546 0,'0'0'283'16,"0"0"-203"-16,0 0-28 16,0 0-36-16,0 0 1 15,0 0 68-15,0 0-11 16,78-95-36-16,-54 69-21 15,4-4-7-15,9-3-10 16,35-26-45-16,-8 8-137 16,-6-2-745-16</inkml:trace>
  <inkml:trace contextRef="#ctx0" brushRef="#br0" timeOffset="55480.1338">7487 14612 179 0,'0'0'153'0,"0"0"-42"15,0 0 12-15,0 0 15 16,0 0 11-16,0 0-25 16,-5 0-37-16,5 0-2 15,0 0-11-15,0-1-9 16,0-1-5-16,0 1-2 15,0 0-5-15,0-2-13 0,0 3-21 16,0-3-17 0,0-2 0-16,9-2 4 0,6-1-6 15,1-5 8-15,8-1-8 16,0-1 0-16,6-1-21 16,-2-1-49-16,0 0-20 15,-1 0-72-15,3-3-78 16,-7 5-51-16,-8 3-251 0</inkml:trace>
  <inkml:trace contextRef="#ctx0" brushRef="#br0" timeOffset="55727.0891">7618 14705 654 0,'0'0'90'0,"0"0"-89"16,0 0 50-16,0 0 11 15,0 0 22-15,0 0-32 16,88-82-2-16,-66 57-17 16,3-3-17-16,2 1-14 15,3 1-2-15,17-8-9 16,-9 6-135-16,-2 4-203 0</inkml:trace>
  <inkml:trace contextRef="#ctx0" brushRef="#br0" timeOffset="71462.2134">5998 15901 26 0,'0'0'328'16,"0"0"-206"-16,0 0-14 15,0 0 14-15,0 0-13 16,0 0-51-16,-18 3-10 16,18-3-2-16,0 0 28 15,0-4 4-15,4-2 0 16,6-7-11-16,6-2-15 15,2-6 13-15,1-4-13 16,4-4-15-16,-1 0-10 16,2-1-9-16,1 0-11 0,-1 4-6 15,0 0 4 1,4 2-5-16,-2 3-10 0,-1 2-64 16,0 2-58-16,2 1-59 15,-7 6-121-15,-7 3-184 0</inkml:trace>
  <inkml:trace contextRef="#ctx0" brushRef="#br0" timeOffset="71801.1324">6214 16094 719 0,'0'0'102'16,"0"0"-73"-16,0 0 9 16,0 0 25-16,0 0 33 15,75-96 11-15,-56 64-12 16,4-3-24-16,0 0-14 15,1 1-15-15,-1 2-15 16,1 2-12-16,1 3-14 16,0 6-1-16,2 3 0 0,10 5-103 15,-4 7-130-15,-9 3-267 16</inkml:trace>
  <inkml:trace contextRef="#ctx0" brushRef="#br0" timeOffset="74107.3659">13890 15787 1664 0,'0'0'39'16,"0"0"-39"-16,0 0-74 15,0 0-68-15,0 0 70 16,0 0 59-16,28-26 13 16,-7 6 1-16,4-3-1 15,10-9-24-15,5-8-91 16,26-16-59-16,-5 8-130 15,-11 13-420-15</inkml:trace>
  <inkml:trace contextRef="#ctx0" brushRef="#br0" timeOffset="74327.8457">14349 15969 1425 0,'0'0'185'16,"0"0"-185"-16,0 0-37 15,0 0 2-15,0 0 12 0,90-95-12 16,-53 59-26 0,24-36-65-16,-7 8-104 0,-7-1-143 15</inkml:trace>
  <inkml:trace contextRef="#ctx0" brushRef="#br0" timeOffset="80182.4097">18121 6942 110 0,'0'0'43'15,"0"0"-26"-15,0 0-5 16,0 0 34-16,0 0-8 0,0 0-2 15,0-13-10-15,0 13-15 16,0-1-2-16,0 1-8 16,0 0 0-16,-1 0-1 15,1 0-15-15,-1 0-29 16,-1 0-33-16,1 0-48 16</inkml:trace>
  <inkml:trace contextRef="#ctx0" brushRef="#br0" timeOffset="84679.9262">15787 16157 234 0,'0'0'96'16,"0"0"-96"-16,79-84-31 15,-36 40 30-15,1 3 0 16,20-17-31-16,-14 12-83 16</inkml:trace>
  <inkml:trace contextRef="#ctx0" brushRef="#br0" timeOffset="84891.4263">16013 16090 649 0,'0'0'95'16,"0"0"-95"-16,0 0-33 15,0 0-18-15,0 0 51 16,0 0 11-16,0 0 2 15,95-83-6-15,-61 45-7 16,15-11-9-16,-10 8-91 16,-7 10-184-16</inkml:trace>
  <inkml:trace contextRef="#ctx0" brushRef="#br0" timeOffset="85083.1085">16138 16237 791 0,'0'0'127'16,"0"0"-127"-16,0 0-31 15,0 0 31-15,0 0 33 16,136-130-11-16,-60 25-7 16,8-13-1-16,-4 6-14 15,-21 33-50-15,-17 26-132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7:22:44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3353 6875 500 0,'0'0'103'0,"0"0"24"16,0 0 33-16,0 0 25 16,0 0 5-16,0 0 0 15,-73 13-41-15,73-13-41 16,0 0-68-16,0 0-33 15,0-5-6-15,9-8 0 16,8-8 0-16,5-6 5 16,8-2-5-16,3-2-1 15,-1 2-92-15,1 6-74 0,-5 6-40 16,2 14-24 0,-7 3-75-16,-11 1-49 0</inkml:trace>
  <inkml:trace contextRef="#ctx0" brushRef="#br0" timeOffset="193.5786">3262 7308 889 0,'0'0'150'0,"0"0"-124"16,0 0 12-16,0 0-21 16,82-89 17-16,-38 38 37 15,6-10-15-15,1-4-26 16,1-2-19-16,-4-1-5 15,-8 5-6-15,4-18-66 16,-12 20-146-16,-12 8-202 0</inkml:trace>
  <inkml:trace contextRef="#ctx0" brushRef="#br0" timeOffset="417.2632">3132 6522 1140 0,'0'0'0'0,"0"0"-35"16,0 0 28-16,61-72 7 15,1 47 0-15,26 4 42 16,19 11 32-16,-2 8-35 16,-19 4 3-16,-26 23-14 15,-14 30-18-15,-4 58 4 16,-32 86-14-16,-7-8-39 0,-30 5-237 15</inkml:trace>
  <inkml:trace contextRef="#ctx0" brushRef="#br0" timeOffset="2818.9583">3049 12576 1320 0,'0'0'158'0,"0"0"-143"16,0 0-15-16,0 0-9 16,0 0 9-16,0 0 0 15,-18-72 19-15,18 48-19 16,1-6-1-16,13-4-58 15,2-4-86-15,13-15-28 16,-4 7-76-16,-4 10-37 0</inkml:trace>
  <inkml:trace contextRef="#ctx0" brushRef="#br0" timeOffset="3020.0497">3027 12537 874 0,'0'0'145'16,"0"0"-145"-16,0 0-51 16,0 0 37-16,0 0 14 15,0 0 17-15,49-107 13 16,-27 60-5-16,4-10-24 16,1-3-1-16,7-19-98 15,-7 14-80-15,-8 11-164 0</inkml:trace>
  <inkml:trace contextRef="#ctx0" brushRef="#br0" timeOffset="3218.9122">2977 11960 1058 0,'0'0'111'0,"0"0"-111"16,0 0-36-16,80-66 36 15,-25 44 4-15,25 14 8 16,16 21-1-16,7 72 4 16,-11 53-4-16,-31-3-11 15,-32 1-233-15</inkml:trace>
  <inkml:trace contextRef="#ctx0" brushRef="#br0" timeOffset="6909.111">15495 5632 992 0,'0'0'162'0,"0"0"-54"16,0 0 24-16,0 0 31 15,0 0-53-15,0 0-64 16,-38-12-36-16,46 45-4 16,11 10 0-16,4 10 2 15,1 4-2-15,4 3-5 16,-1-1 0-16,0 2-1 16,-1-2 0-16,1-3-27 0,-3-8-101 15,5-12-119-15,-7-16-84 16,-6-15-281-16</inkml:trace>
  <inkml:trace contextRef="#ctx0" brushRef="#br0" timeOffset="7114.5946">15544 5687 879 0,'0'0'296'0,"0"0"-162"15,0 0 12-15,0 0-46 16,0 0-43-16,0 0-32 0,0 0 14 15,31 54 15 1,10-3-33-16,9 19-11 0,3 24-9 16,0 15-1-16,-8-8-11 15,-14-8-150-15,-14-33-131 16,-11-26-192-16</inkml:trace>
  <inkml:trace contextRef="#ctx0" brushRef="#br0" timeOffset="7342.3104">15360 6324 1197 0,'0'0'187'0,"0"0"-154"16,0 0-31 0,0 0 22-16,0 0 61 0,103 0-20 15,-58 2-11-15,7 2-22 16,7-1-20-16,-1-2-1 15,1-1-11-15,0 0 0 16,-4-6-77-16,8-29-100 16,-14 3-67-16,-11-7-132 0</inkml:trace>
  <inkml:trace contextRef="#ctx0" brushRef="#br0" timeOffset="7492.1421">15875 5777 1086 0,'0'0'185'0,"0"0"-50"16,0 0-58-16,0 0-49 0,0 0-1 16,-7 131 30-16,20-19-16 15,1 25-32-15,-10 13-9 16,-4-35-185-16,-4-25-555 0</inkml:trace>
  <inkml:trace contextRef="#ctx0" brushRef="#br0" timeOffset="9888.3172">19817 12889 1336 0,'0'0'225'0,"0"0"-164"16,-2 80-45-16,19 4 37 15,9 22 21-15,3-7-27 16,-6-18-24-16,-5-29-7 16,1-18-15-16,-1 0 1 15,4-2-2-15,4-1-28 16,-5-16-66-16,0-10-82 16,-4-22-90-16,-6-15-56 15,-6-11-407-15</inkml:trace>
  <inkml:trace contextRef="#ctx0" brushRef="#br0" timeOffset="10103.7223">19922 12854 1043 0,'0'0'262'16,"0"0"-84"-16,0 0-35 16,0 0-30-16,0 0-50 15,0 0-31-15,0 0-7 16,-30 100-1-16,30-59-8 15,0 1-6-15,1 3-8 16,4 1-2-16,4-5-32 16,-3 0-57-16,1-2-99 15,-2-13-113-15,-4-11-186 0</inkml:trace>
  <inkml:trace contextRef="#ctx0" brushRef="#br0" timeOffset="10427.5132">19771 12759 423 0,'0'0'400'0,"0"0"-243"15,0 0-112-15,0 0-32 16,0 0 40-16,0 0 53 15,0 0 23-15,105 28 12 16,-56-6-32-16,3 6-18 16,-1 1-28-16,4 2-7 0,-3 2-10 15,-2 2-16-15,0 2-8 16,-1 0-11-16,-2 2-10 16,-3-1 5-16,-3 0-6 15,-7-1-31-15,-6-5-45 16,-7-4-49-16,-13-4-83 15,-7-8-72-15,-1-7-222 0</inkml:trace>
  <inkml:trace contextRef="#ctx0" brushRef="#br0" timeOffset="10729.5861">19782 12847 1175 0,'0'0'161'0,"0"0"-112"16,-71 97-28-16,42-49 35 15,-1 1 33-15,5-3-31 16,1-5-7-16,7-10-7 16,4-9-24-16,7-10-14 15,3-7-1-15,3-5 2 16,0-17-1-16,0-17 7 15,22-14-13-15,28-15-3 16,41-8 1-16,58 7 2 16,30 17 0-16,13 23-1 15,-11 24-26-15,-62 0-254 16,-33 12-530-16</inkml:trace>
  <inkml:trace contextRef="#ctx0" brushRef="#br0" timeOffset="12551.1199">3215 9733 489 0,'0'0'171'0,"0"0"10"16,0 0-18-16,0 0-36 0,0 0-14 16,0 0-8-1,-3-1-20-15,3-3-47 0,4-3-13 16,11-4-15-16,9-5 3 16,1-2-3-16,9-4 0 15,4-1-10-15,2-3 0 16,0 2-93-16,8-6-88 15,-12 7-77-15,-9 4-106 0</inkml:trace>
  <inkml:trace contextRef="#ctx0" brushRef="#br0" timeOffset="12734.8021">3306 9911 567 0,'0'0'219'0,"0"0"-150"0,0 0-54 15,0 0-14-15,0 0 128 16,0 0-47-16,0 0-28 16,86-110-34-16,-44 59-20 15,10-20-32-15,-10 11-151 16,-15 9-318-16</inkml:trace>
  <inkml:trace contextRef="#ctx0" brushRef="#br0" timeOffset="12972.3464">3133 9411 613 0,'0'0'242'0,"0"0"-156"16,0 0-85-16,0 0 30 0,0 0-20 15,126-26 30-15,-32 13 18 16,-3 5-1-16,-6 5-26 15,-20 3-6-15,-18 22-26 16,1 23-6-16,-8 38 6 16,-37 57 30-16,-27 44 25 15,-26-22-55-15,-26-7-312 0</inkml:trace>
  <inkml:trace contextRef="#ctx0" brushRef="#br0" timeOffset="14515.9404">3598 8886 514 0,'0'0'65'0,"0"0"-31"15,-114-8 10-15,55-1 57 16,-5 4-16-16,-5 1-4 15,-3 4 1-15,-2 0-5 16,-1 12-9-16,-11 16-19 16,-18 21-22-16,-10 27 1 15,1 20-8-15,9 18-7 16,21 11 0-16,19-1-1 16,15 6 4-16,19-1-7 15,15-3 8-15,15-5-10 16,20-8 5-16,24-6 5 15,17-7 1-15,14-5-1 16,13-2 5-16,9-6 13 0,9-10 0 16,5-7-9-1,9-9 3-15,1-18-16 0,0-10 23 16,-2-20-14 0,-12-13-13-16,-8-9 6 0,-22-15-14 15,-18-9 0-15,-15-1 10 16,3-18-10-16,8-30 8 15,3-35 16-15,-3-21 8 16,-20-2-14-16,-19 7-3 16,-16 10-7-16,-3 2 7 15,-22 7 0-15,-2 6-7 16,-6 11-9-16,-5 9 25 16,0 13 0-16,7 17 0 15,-1 16 6-15,-2 6 4 16,-11-4-11-16,-9-2 6 15,-29-5-1-15,-22 8-20 0,-24 9-3 16,-1 13 3-16,11 17-3 16,19 8-6-16,14 26-1 15,5 13-10-15,0 17-19 16,2 18-65-16,9 15-5 16,10 12-39-16,20-25-129 15,6-12-253-15</inkml:trace>
  <inkml:trace contextRef="#ctx0" brushRef="#br0" timeOffset="24454.6386">17464 8607 484 0,'0'0'198'15,"0"0"-132"-15,-86-8-28 16,54 3 34-16,0 1 42 15,3 2-36-15,-3 0-17 16,1 1 14-16,-3 1-3 16,1 0 4-16,-5 0-21 0,1 9 4 15,-6 6-14-15,-8 3-5 16,-16 11-6 0,-19 11 9-16,2 4 3 0,10 1 8 15,9 1-6 1,16-3-7-16,-3 8 0 0,0 8-9 15,7 2-2-15,9 0-11 16,8 4-9-16,6 13 16 16,7 12-1-16,10 15 20 15,5 0-18-15,3-10 2 16,18-10-1-16,6-10-13 16,6 2 13-16,7 0-3 15,2 1 5-15,-2-13-11 0,-3-9 6 16,-4-12-9-1,0-4-8-15,7 9-2 0,9 3-5 16,11 4 1 0,1-4 9-16,6-7-5 0,2-6 4 15,15-8 0-15,11-4-2 16,15-15 1-16,1-10 0 16,-19-2 0-16,-22-10-8 15,-22-6 9-15,-3-5 0 16,1-7 5-16,6-11-7 15,2-9 3-15,-9-7 1 16,-4-4 2-16,-5-3-4 16,-3-3-3-16,0-12 2 15,0-11-1-15,-2-11-1 0,-6-1-1 16,-5 7-4-16,-11 6-2 16,-8 1 2-16,-1-5 5 15,0-1-6-15,-13-1 6 16,-1 17-1-16,1 15 3 15,0 16-9-15,-1 5 2 16,-4-4 5-16,-5-6-1 16,-9-3-5-16,-5 2 5 15,-8 5-5-15,-8 2 5 16,-4 5-6-16,-5 3 2 16,0 9-2-16,1 6 6 15,6 8-6-15,4 8-8 16,6 5 8-16,6 0 0 15,4 3 1-15,2 11-1 0,3 6-35 16,-4 33-60-16,7-4-113 16,1 1-273-16</inkml:trace>
  <inkml:trace contextRef="#ctx0" brushRef="#br0" timeOffset="28374.6237">18753 16806 133 0,'0'0'1246'0,"0"0"-1018"0,0 0-180 16,0 0-39-1,84-62-2-15,-38 24 4 0,9-7 9 16,7-4-3-16,6 1-9 16,3-2-8-16,1 5 0 15,-3 5-39-15,-6 8-102 16,-2 7-106-16,-17 8-87 16,-18 8-394-16</inkml:trace>
  <inkml:trace contextRef="#ctx0" brushRef="#br0" timeOffset="28547.0748">18890 16983 1020 0,'0'0'195'16,"0"0"-147"-16,0 0-35 0,0 0-13 16,87-33 42-16,14-31 20 15,43-33-27-15,20-9-35 16,-1 6 0-16,-45 29-123 15,-41 31-272-15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2-03-13T07:23:18.0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1" timeString="2022-03-13T07:24:36.888"/>
    </inkml:context>
  </inkml:definitions>
  <inkml:trace contextRef="#ctx0" brushRef="#br0">18753 17413 0</inkml:trace>
  <inkml:trace contextRef="#ctx1" brushRef="#br0">8580 4280 975 0,'0'0'189'0,"0"0"-86"15,30-73-17-15,-6 36 30 16,16-7-15-16,6-4-21 16,6-5-15-16,7-8-7 0,3-1-29 15,0-5-13-15,6 3-6 16,-7 1-10-16,-6 7-25 16,-6 10-80-16,-7 8-132 15,-6 12-79-15,-11 10-51 16,-13 10-295-16</inkml:trace>
  <inkml:trace contextRef="#ctx1" brushRef="#br0" timeOffset="176.0589">8977 4123 757 0,'0'0'205'16,"0"0"-107"-16,0 0-97 15,0 0 1-15,0 0 64 16,0 0-22-16,113-64 11 15,-43-14-14-15,14-20-25 16,-10 3-16-16,-7 3-16 16,-28 34-188-16,-27 24-196 0</inkml:trace>
  <inkml:trace contextRef="#ctx1" brushRef="#br0" timeOffset="542.3522">8387 3824 1043 0,'0'0'65'0,"0"0"-65"16,0 0-31-16,0 0 31 15,0 0 0-15,0 0 2 0,94 124 17 16,-41-10 86-16,2 24-13 15,-4 7-7-15,-11-17-11 16,-9-38 12 0,-4-28-12-16,-2-27-7 0,5-16-20 15,11-10-28-15,24-9 30 16,26-25 52-16,21-49-32 16,7-27-14-16,-7-14-4 15,-16-3-21-15,-15 14-10 16,-4 0-13-16,-4 3-6 0,-14 21-1 15,-11 14-7 1,9 8-131-16,-15 23-191 16,-4 5-327-16</inkml:trace>
  <inkml:trace contextRef="#ctx1" brushRef="#br0" timeOffset="7312.8054">8711 7466 620 0,'0'0'208'16,"0"0"-65"-16,0 0 6 16,0 0-81-16,0 0 6 15,39-68 20-15,-8 24-13 16,8-11-24-16,5-6-21 0,9-3-20 15,-2 2-9 1,-1 4-1-16,-3 10-6 0,-3 7-62 16,9 7-99-16,-12 12-94 15,-10 12-127-15</inkml:trace>
  <inkml:trace contextRef="#ctx1" brushRef="#br0" timeOffset="7492.5921">9118 7369 1061 0,'0'0'145'16,"0"0"-102"-16,0 0-27 15,70-131-14-15,-22 42-2 16,-3 4 10-16,-5 15-9 16,-15 18-1-16,4 0-7 0,-2 8-168 15,-8 5-154-15</inkml:trace>
  <inkml:trace contextRef="#ctx1" brushRef="#br0" timeOffset="7793.6548">8333 7120 933 0,'0'0'135'0,"5"76"-103"16,30 10-22-16,15 35 22 15,11 8 25-15,4-7 19 0,-10-27 14 16,-5-37-3-16,17-7-29 16,24-22-48-16,17-21 0 15,23-18 2-15,0-58 27 16,1-36-19-16,8-27-20 15,0-20-9-15,-7-10-82 16,-21 0-68-16,-36 39-100 16,-26 30-787-16</inkml:trace>
  <inkml:trace contextRef="#ctx1" brushRef="#br0" timeOffset="41070.0784">3193 13278 152 0,'0'0'300'0,"0"0"-221"15,0 0-79 1,27-10 0-16,-16 5 1 0,3-1 1 16,0 3 12-16,0-4 11 15,1 1 8-15,3-1-3 16,1-2 5-16,5-3-2 16,1 0 2-16,1-4-9 15,1 0 0-15,-1-1-2 16,-2-1-2-16,-3 2-5 15,-5-1-5-15,-1 0 5 16,-4 0 5-16,-4-2-2 16,-2 0 5-16,-5-1 17 0,0-3 10 15,0-2-12 1,-3 0-2-16,-6-3-21 0,-3 0 2 16,-6 3-2-1,4 0-11-15,-3 3 7 0,-4 0-11 16,4 2 9-16,-5 2-9 15,1-1 5-15,-3 4-1 16,3 1 4-16,-4 1 6 16,4 3 8-16,2 1-6 15,-4 1 3-15,1 2 1 16,-1-1 1-16,-2 2 35 16,-2 0-39-16,2 2-19 15,3 1 6-15,2 2-6 16,1 0 20-16,3 0-9 15,-1 0-10-15,0 5-1 16,3 0 0-16,-4 2 0 16,4 0 5-16,1 3 1 0,1 0-6 15,0 4 15-15,4 0-14 16,-1 4 0-16,2 3-1 16,1 1-8-16,-2 2 8 15,3 1 1-15,2 0-1 16,1 3 0-16,1-1 0 15,-1 4 1-15,2-2-1 16,0 0 0-16,0 2 0 16,2-2 0-16,4 3-1 15,7-3 0-15,-2-3 0 16,0-1 0-16,6-1-9 0,-2-1 9 16,3-2-6-1,3-3 0-15,-1 1 1 0,6-2-3 16,2-3 3-16,1 0 6 15,-1-3-9-15,2-1 3 16,0 0 4-16,-5-3 1 16,2-3-11-16,-6-1 10 15,-2-1-17-15,-1-2 13 16,-6 0 2-16,-1 0-3 16,-1 0 14-16,-6 0 3 15,1 0-8-15,-2-5 9 16,0 1 1-16,-1-1-11 15,-2-1 6-15,4 0-4 16,-4 1-2-16,4-2 8 0,-4 2-8 16,3 3-1-16,2 2-97 15,-1 7-202 1,-4 9-462-16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5:43:00.8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10616 2065 988 0,'0'0'167'16,"0"0"-136"-16,0 0-3 16,0 0-12-16,91-5 16 0,-45-2 29 15,11-3 18 1,5 1-35-16,5-3-22 0,1 0-12 15,-2 2-9-15,1-2 0 16,-6 2-1-16,-3 0-91 16,-3 1-131-16,-11 4-105 15,-17 1-342-15</inkml:trace>
  <inkml:trace contextRef="#ctx0" brushRef="#br0" timeOffset="199.2191">10804 2321 1031 0,'0'0'219'0,"0"0"-118"15,0 0-66-15,131-28-13 16,-67 6 8-16,3 0 30 16,2 0-2-16,-1 0-29 15,0 2-19-15,26-3-10 16,-13 4-82-16,-15 2-305 0</inkml:trace>
  <inkml:trace contextRef="#ctx0" brushRef="#br0" timeOffset="7875.4682">5589 6336 228 0,'0'0'139'0,"0"0"-30"0,0 0-11 16,0 0-17-16,0 0 12 15,0 0-20-15,-18 0 18 16,18 0-10-16,0 0-26 15,0 0-26-15,0 0-16 16,0 0-13-16,0 0-2 16,3 0 2-16,12 0 0 15,6 0 17-15,6 5 18 16,4 0 0-16,8-1 13 16,7-1-9-16,6 1 14 15,5-1 1-15,0 0-22 16,3-3-9-16,-1 0 6 15,-3 0-6-15,4 0-1 16,-1 0-4-16,-3 1-4 0,0 1-2 16,0-1-6-16,-2 2 2 15,1 2-6-15,0-2 8 16,0-2 3-16,2 1 2 16,0-1-4-16,4-1 2 15,0 0-2-15,18 0 2 16,-4 0-2-16,1 2-9 15,0-2 4-15,-12 1 1 16,8 1-6-16,-8 2 5 16,3-1-4-16,-3-1-1 15,0 1 7-15,-1-2 16 0,7 2-1 16,-1-3 0-16,3 0 2 16,2 0 4-16,2 0-7 15,0 0 0-15,1 0-1 16,0 0 2-16,-3-1-1 15,-1-4-1-15,-2 3-2 16,-6-2-6-16,-6-1 5 16,-5 1-2-16,-1 0 7 15,-8 0-4-15,-6 0-7 16,-6 0 2-16,-6 1-3 16,-6 0 5-16,-6 0-4 15,-4 1 2-15,-3 0-5 16,-3 2-3-16,-2 0-5 15,-2 0 0-15,-1 0 5 16,0 0-5-16,2 0-1 0,-2 0-21 16,1 0-95-16,2 0-117 15,0 0-360-15</inkml:trace>
  <inkml:trace contextRef="#ctx0" brushRef="#br0" timeOffset="27984.2766">19172 7668 856 0,'0'0'222'0,"0"0"-123"16,0 0-14-16,0 0 27 15,3 0 27-15,16 0 10 16,13-2-33-16,28-10-22 16,28-8 4-16,26-10-13 15,11-1-17-15,-4 0-17 16,-14 4-12-16,-13 7-22 0,-18 3-3 16,-15 6-13-16,-19 5 0 15,-7 1-1-15,1-1-5 16,-4 3-45-16,1 2-53 15,-14 1-47-15,-8 0-63 16,-11 0-151-16,-15 8-203 16,-9 2 303-16</inkml:trace>
  <inkml:trace contextRef="#ctx0" brushRef="#br0" timeOffset="28252.9584">19400 7810 980 0,'0'0'227'0,"0"0"-167"16,0 0-21-16,0 0 78 16,104-10 44-16,-51 0-43 15,6-5-31-15,4 0-35 16,-1 0-30-16,-2 2-12 15,-5 2-10-15,-10 5 0 16,-11-1-60-16,-11 6-58 16,-10 1-112-16,-7 0-83 15,-6 0-220-15</inkml:trace>
  <inkml:trace contextRef="#ctx0" brushRef="#br0" timeOffset="29885.2406">14050 8809 1111 0,'0'0'175'0,"0"0"-110"16,0 0-39-16,0 0 18 15,92-58 43-15,-49 40 0 16,7 0-13-16,6-2-5 16,5-1-21-16,5-2 6 15,2 2-14-15,-3-2-9 16,-3 4-14-16,-5-1-7 0,-8 3-1 15,-3 4-9 1,-5 3 0-16,-9 5-11 0,-6 2-81 16,-8 3-79-16,-15 0-132 15,-3 8-95-15,-2 1-159 0</inkml:trace>
  <inkml:trace contextRef="#ctx0" brushRef="#br0" timeOffset="30103.7117">14216 8917 954 0,'0'0'180'16,"0"0"-109"-16,0 0-37 16,0 0 68-16,96-36 19 15,-47 12-30-15,6-2-21 0,8 0-33 16,1-1-24-16,-3 2-13 15,-5 2 0-15,6 0-53 16,-13 4-195-16,-16 7-304 0</inkml:trace>
  <inkml:trace contextRef="#ctx0" brushRef="#br0" timeOffset="54893.7112">12307 13167 10 0,'0'0'75'16,"0"0"-34"-16,0 0-4 16,0 0 24-16,-3 0 30 15,3 0-15-15,-1 0-27 16,1 0 10-16,0-2-15 16,0 1 3-16,0-1 8 15,0 2-4-15,0 0-7 16,-2-3 1-16,2 3 11 15,-2 0 1-15,1-2 3 16,-3 0 10-16,1-1-5 16,2 1-32-16,-2-1-1 0,-1-1 11 15,1 1-14-15,1 0-1 16,0 0-1-16,-1 1 14 16,-1-1-12-16,2 0 0 15,-4 0 7-15,0-2-7 16,2 3 8-16,-2-1 0 15,-2 0 3-15,1 1-8 16,1-2-6-16,-2 4-10 16,2-3 9-16,2 3-11 15,0-2-4-15,0 2-8 16,2-1 5-16,-2 1 0 16,3 0-6-16,-2 0 1 15,3 0 4-15,0 0 2 0,-2 0-2 16,-1 0-5-1,-2 0 0-15,0 0 7 0,-1 0-6 16,0 0-1-16,-1 0 1 16,-1 0 4-16,-1 0-6 15,0 0 1-15,-1 0 0 16,1 3 6-16,-2 0-6 16,1-1 0-16,1 2 8 15,0-2-8-15,0 1 8 16,-1 0-8-16,1 0-1 15,1 1 1-15,-1 0-1 16,-1 1 0-16,2 1 0 0,-1 1 1 16,-2 0-1-16,3 1 0 15,1-2 0-15,-1 0 0 16,1 1 0-16,-1-1 0 16,2 0 1-16,0-1-1 15,-1 2 0-15,1 0 1 16,-1 0-1-16,2 1-6 15,-1 1 6-15,-1 1 1 16,1-1 0-16,0 4 0 16,3-3-1-16,-4 3 0 15,3 0 0-15,0 0 1 16,-1 2-1-16,1-1 0 16,1 2-1-16,0 1 1 15,1 0 0-15,1 0 0 16,-1 0 0-16,0 0 0 0,2 2 0 15,0-1 0-15,0 1 0 16,0-2 0-16,0-3-1 16,0 3 0-16,0-2 1 15,4-1-1-15,0 1 1 16,1-1-1-16,-1-3 1 16,1 0 0-16,1 1 0 15,0-1 0-15,0 2-1 16,3-3 1-16,1 2 0 15,-1 0 0-15,2-2 0 16,0 2 0-16,-1-2 0 0,3 1 1 16,0-1 0-1,-1 0-1-15,4 0 1 16,0-2-1-16,0 1 1 16,0-1-1-16,2 1 0 0,0-2 1 15,-1-2 1-15,-3 0-1 16,0-1-1-16,0-1 1 15,0-1 0-15,0-2 0 16,0 0 0-16,0 0 0 16,2 0 0-16,-1 0 0 15,2 0 1-15,-2-2-1 16,0-5 1-16,0 4-1 0,-2-2 0 16,-1 0 0-1,1-2 0-15,-1 1 0 0,0-2 0 16,0 0 0-1,-2 1 0-15,2-4 5 0,-3 0 3 16,-1 0-2-16,-1-2 6 16,-1 1-5-16,2 0 0 15,-2-3 4-15,-2 3-12 16,1-2 7-16,2-1-5 16,-3 0 7-16,-1 0-8 15,0-1 8-15,0 0-8 16,-1 1 7-16,-1 0-1 15,-1-4 3-15,0 2-4 16,0 0 0-16,0-2 4 16,0 2-1-16,0 0-2 15,0 0-1-15,-3 1-5 16,0-1 5-16,-1 2-4 0,1 0 6 16,0-2-6-1,-3 3-1-15,2-2 0 0,-1 2 1 16,0 0-2-16,1 4 0 15,-2 0 2-15,3 1 5 16,-1-1-6-16,-1 3 0 16,1-1 1-16,0 1-2 15,0 1 7-15,1 1-6 16,0 1 0-16,-1 0 8 16,1 0-8-16,-1 1 9 15,2 1-9-15,-1-1 10 16,-1 2 5-16,2-2-1 15,-3 1-4-15,-2-1 4 0,3 0-8 16,-4-2-1 0,2 2 2-16,-2-1-7 0,0-1 7 15,0 1-7-15,2 0 1 16,0 0-1-16,-1 2 1 16,3-1-1-16,-1 1 0 15,2 2 8-15,-1-2-9 16,3 2 0-16,-2 0 0 15,0 0-1-15,0 0 0 16,-2 0-10-16,2 0 4 16,-2 0 7-16,-2 2-1 15,1 3-28-15,-12 0-61 16,2-3-109-16,-1-2-382 0</inkml:trace>
  <inkml:trace contextRef="#ctx0" brushRef="#br0" timeOffset="62244.6507">11151 10869 624 0,'0'0'181'0,"0"0"4"15,0 0-55-15,0 0 39 16,0 0 69-16,-1-1-43 16,24-21-31-16,28-19-63 15,31-20-29-15,26-18-35 16,7-4-21-16,-19 13-9 15,-25 19-7-15,-23 20 0 16,-7 2-12-16,0-3-81 16,-7-1-118-16,-7 5-359 15,-27 11-495-15</inkml:trace>
  <inkml:trace contextRef="#ctx0" brushRef="#br0" timeOffset="62584.7964">11041 10604 1162 0,'0'0'207'0,"0"0"-95"15,0 0-103-15,0 0 1 16,0 0 131-16,-8 123-39 15,-14-37-18-15,-11 19-24 0,0-8-9 16,7-22-10-16,9-28-12 16,11-19-3-16,5-1-7 15,1-7-19-15,3-2 0 16,21-10 7-16,12-8 56 16,29-8 36-16,26-26-37 15,1-6-31-15,-8 1-13 16,-9 3-18-16,-13-3-79 15,-8 3-173-15,-11 2-533 0</inkml:trace>
  <inkml:trace contextRef="#ctx0" brushRef="#br0" timeOffset="64553.192">12514 9864 90 0,'0'0'76'0,"0"0"-40"0,0 0 9 16,0 0 15-16,0 0 4 15,0 0-19-15,0 0-21 16,-11-9 5-16,11 8 20 16,-2 1 3-16,2-2-10 15,-2 2 7-15,1-1-4 16,-2 1-11-16,0-2 14 15,-3 2 13-15,-1-2-2 16,-5 2 51-16,-2 0-6 16,-2 0 10-16,-2 0-10 15,-2 0-12-15,2 0-6 0,-1 0-25 16,2 4-22-16,1 4-7 16,2 1-4-16,0 1-6 15,3 2-6-15,3 1-2 16,0-1-7-16,3 4-5 15,0 0-2-15,4 2 2 16,1 0-2-16,0 3-10 16,0 1 3-16,8 2 6 15,3-2-7-15,4-4 8 16,0-1 12-16,2-4-11 16,2-4-1-16,-2-3 1 0,2-4 12 15,0-2-7 1,-3 0 8-16,2 0-12 0,0-7 5 15,-1-5-4-15,0 0 4 16,-2-4-5 0,2-3 4-16,-4-2-5 0,0-5 11 15,-4-1-12 1,-4-3 6-16,-3-5-4 0,-2-2 0 16,0 0 4-16,-8-6-4 15,-7 0-2-15,0-1 0 16,-4 1 0-16,1 4 2 15,-1 5 4-15,6 5-6 16,-1 3 1-16,1 4-1 16,3 5 2-16,0 2 0 15,2 4 32-15,4 5-20 16,-1 4 20-16,2 2-34 16,2 0-2-16,1 5-6 0,0 12 8 15,0 10 14-15,3 10 13 16,10 11-8-16,6 4-9 15,4 4 9-15,0 1 17 16,3-5-6-16,0-2-11 16,-4-8-18-16,-2-5 8 15,-1-7-9-15,-3-5 0 16,-2-8 0-16,-5-5-1 16,-2-6-37-16,3-6-124 15,-2-9-120-15,-4-8-278 0</inkml:trace>
  <inkml:trace contextRef="#ctx0" brushRef="#br0" timeOffset="65829.4172">12795 9689 371 0,'0'0'230'15,"0"0"-58"-15,0 0-55 0,0 0 5 16,0 0 1-16,0 0-49 15,0 0-19-15,21 26-13 16,-11-25-11-16,2-1 6 16,5 0 47-16,-2-6-25 15,1-10-35-15,-4-2-8 16,0-4-6-16,-8-1-8 16,-2-1 5-16,-2 2 8 15,0 2 4-15,-11 5 33 16,-3 2 25-16,-2 5-1 15,-3 5 18-15,0 3-25 16,-2 2-31-16,-1 17-15 16,1 8-8-16,3 9-9 0,3 5-6 15,13 1 0 1,2 0-10-16,6-5 3 0,20-5-4 16,7-8-6-16,10-10-43 15,3-14-48-15,6 0-36 16,-1-23 12-16,-5-10 21 15,-6-3-2-15,-8-2 23 16,-11 0 50-16,-11 4 40 16,-7 1 41-16,-3 7 65 15,-4 4-6-15,-10 2 13 16,-2 6 15-16,1 4-5 16,0 7-23-16,3 3-21 0,1 0-21 15,1 3-37 1,0 14-11-16,1 4-8 15,4 7-2-15,4 1-2 0,1 2-5 16,6-1-4-16,13-4-2 16,8-4 13-16,6-8-6 15,4-7-10-15,2-7-52 16,0-2 3-16,-3-18-5 16,-5-7 29-16,-6-5 26 15,-7-5 15-15,-11-1 0 16,-4-2 9-16,-3 4 29 15,0 4 19-15,0 9 21 16,-1 9 1-16,-1 6-7 0,2 8-43 16,0 0-29-1,0 16-32-15,10 9 32 0,9 6 36 16,1 3-16-16,3 0-11 16,-2-4-9-16,-3-5-54 15,-5-5-36-15,-2-9-57 16,-10-11-116-16,-1-6-73 15,0-10-310-15</inkml:trace>
  <inkml:trace contextRef="#ctx0" brushRef="#br0" timeOffset="65973.9354">13326 9143 606 0,'0'0'149'16,"0"0"-11"-16,0 0-81 15,0 0-57-15,0 0-13 16,0 0 13-16,0 0 21 0,56 82-21 15,-18-38-46-15,-5-8-101 16,-5-8-101-16</inkml:trace>
  <inkml:trace contextRef="#ctx0" brushRef="#br0" timeOffset="66444.2732">13587 9329 186 0,'0'0'349'0,"0"0"-86"15,0 0-56-15,0 0-90 16,0 0-3-16,0 0-60 15,0 0-14-15,-4 43-3 16,4-29-32-16,0 0-5 16,3-3 0-16,7-2 6 15,5-1 10-15,-1-5-16 16,0-1-19-16,-2-2 0 16,0 0 18-16,-4 2-6 0,-5-1 7 15,0 2-10-15,-3 1-14 16,0 3 24-16,0 3 42 15,0 2 11-15,-3 0-19 16,0-1-18-16,3 2-16 16,0-6-5-16,0 3-3 15,10-6 5-15,8-2-7 16,3-2-13-16,3-3-10 16,1-14 18-16,-1-5 5 15,-3-6 10-15,-3-2 0 16,-2-1 23-16,-2 4 31 15,-5 7 33-15,-1 6 25 0,-3 6-13 16,-1 7-29-16,2 1-33 16,5 6-28-16,5 11 98 15,3 10-24-15,1 2-39 16,-1 2-27-16,-1-2-17 16,-7-3-30-16,-2-6-46 15,-5-7-78-15,-4-13-179 16,0-3-149-16,-12-14-403 0</inkml:trace>
  <inkml:trace contextRef="#ctx0" brushRef="#br0" timeOffset="66589.309">13797 9028 643 0,'0'0'115'0,"0"0"66"16,0 0-154-16,0 0-26 15,0 0-1-15,0 0 28 16,52 89-28-16,-5-34-37 15,-4-9-181-15,-3-4-522 16</inkml:trace>
  <inkml:trace contextRef="#ctx0" brushRef="#br0" timeOffset="67277.0381">14185 9201 922 0,'0'0'186'0,"0"0"88"15,0 0-87-15,0 0-45 0,0 0-80 16,0 0-35-16,0 0 2 16,-77 74 16-16,65-38-17 15,4 4-6-15,5-2-22 16,3-4-8-16,0-7-6 16,14-8 13-16,-1-12 0 15,3-5-35-15,-2-2-10 16,0-16 38-16,-1-8 8 15,-7-11 11-15,0-4 2 16,-6-3 11-16,0 1 14 16,0 4 0-16,-8 11 6 15,-1 7 8-15,1 8-24 16,3 7-3-16,-1 4-25 0,5 0-17 16,1 0-14-1,0 10-28-15,1 7 1 0,10 2-50 16,5 0-48-16,2-4-46 15,-3-1 36-15,2-7-26 16,-4-4 47-16,-3-3 83 16,-4 0 62-16,-1 0 46 15,0-6 38-15,-2 0-45 16,3 3 38-16,2 1-15 16,0 2-21-16,7 0-12 15,5 3 30-15,2 9 32 16,2 5-22-16,-3 4-23 15,-2-1-18-15,-4 3-9 16,-4-4-19-16,-5-2 0 0,-3-4-22 16,-3-6-16-1,0-5 38-15,0-2 36 0,-3-7-2 16,-9-17-15-16,1-6 29 16,2-5 17-16,2-1 6 15,4 4 22-15,3 9-18 16,0 10 1-16,7 8-48 15,13 5-28-15,5 1 0 16,12 16 0-16,7 9 35 16,6 7 1-16,1 6-16 15,1 5-13-15,-2 1-7 16,-5 16-93-16,-10-10-121 16,-15-7-536-16</inkml:trace>
  <inkml:trace contextRef="#ctx0" brushRef="#br0" timeOffset="74395.0444">10456 12126 476 0,'0'0'96'15,"0"0"-41"-15,0 0 9 16,0 0 1-16,0 0-9 16,2-8-5-16,-2 8-27 15,1 0-11-15,-1 0-11 16,0 0-1-16,2 0-1 16,-2 0 0-16,0 5 33 15,3 7-21-15,-2 4 40 16,1 3-10-16,-2 1 0 15,0 4-29-15,0 0 4 16,-3 0-6-16,-6-1-10 16,1-5-1-16,-2-2 0 15,7-6-14-15,0-6-7 0,1-1 21 16,2-3 0 0,0 0-7-16,0 0-5 0,0 0 12 15,2 0 16-15,8 0 17 16,5 0-19-16,2 0-5 15,1 0-9-15,5 8 0 16,0 3-2-16,-2 0 1 16,0 3 0-16,-4-2-5 15,-3-1-1-15,4 0-55 16,-6-4-96-16,-5-6-246 0</inkml:trace>
  <inkml:trace contextRef="#ctx0" brushRef="#br0" timeOffset="74966.171">10547 12336 462 0,'0'0'91'0,"0"0"-72"16,0 0-2-16,0 0-2 15,0 0 31-15,88-16 9 16,-41 1-3-16,12-7 14 16,11-4-1-16,14-10-6 15,19-10-11-15,13-9 3 0,5-1 1 16,-9 0-12-1,-11 7-5-15,-14 6 1 0,-13 7 2 16,-14 6-2-16,-15 8-17 16,-2 1-5-16,3-3 2 15,3-2-4-15,2-2-6 16,-9 4-5-16,-10 3 8 16,-6 4-8-16,-9 2 0 15,-4 5 0-15,-7 3 0 16,-3 0-1-16,-2 0 0 15,-1-4-87-15,-10 2-210 16,-8 0-542-16</inkml:trace>
  <inkml:trace contextRef="#ctx0" brushRef="#br0" timeOffset="75341.3793">11517 10542 411 0,'0'0'80'16,"0"0"-50"-16,0 0-24 16,0 0-5-16,0 0 10 15,0 0 9-15,0 0-19 16,13 55 7-16,-4-37-8 15,0 12-27-15,0-3-93 16,-3-3-196-16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5:44:26.27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7339 3517 474 0,'0'0'79'0,"0"0"-24"15,0 0 43-15,0 0-26 16,0 0-8-16,0 0 28 16,-34 0-1-16,26 0-36 0,3-3 2 15,1 1-4-15,-3 0-9 16,1 1-12-16,-2 1-1 16,0 0-2-16,0 0-5 15,-1 0-13-15,-2 0 2 16,-2 0 5-16,1 0-10 15,-1 4-6-15,-2 0-1 16,3 2 9-16,-6 0-1 16,6-1 3-16,-3 1-2 15,1 0 0-15,0 1 6 16,-1 0-1-16,0 0-1 16,3 1-2-16,-3 1-2 0,0 2 2 15,1-4-2-15,3 3-4 16,-1-1 2-16,-3-1 0 15,4 4-1 1,-3-1-1-16,-3 1 4 0,1 3 4 16,-2-1 7-16,-2 3-4 15,1 0 2-15,1-1-3 16,-1 3-6-16,4-1 1 16,-3 2-1-16,0 2-1 15,2-1-8-15,-1 2 8 16,4 0-8-16,-1 0 1 15,1-1-1-15,4 0 5 16,-4 1-4-16,2-1-2 0,2 2 1 16,-1-4 0-1,2 0 0-15,1 2-1 0,1-2 2 16,-1 3-2-16,-1 0 1 16,5-1 0-16,-3 2-1 15,1 1 1-15,-2-2-1 16,3 1-1-16,0 1 1 15,2 0 0-15,0 0 0 16,1 0 0-16,1 4-1 16,0 2-5-16,0-1 6 15,0 4-2-15,0-1 1 16,0-2 2-16,1-3 1 16,3-2-2-16,0-1-2 15,0-3 1-15,3 0-6 16,1-1-11-16,-2-2 4 0,5 1 14 15,3-1 0-15,0-2 8 16,1-2-7-16,0-1 5 16,1 0 0-16,0-5-5 15,1-1 1-15,2-2 4 16,-1-2-6-16,3-2 1 16,3-2 0-16,0 0 6 15,3 0-4-15,3 0 3 16,-1 0 0-16,3-6 1 15,-2-2-6-15,4-1 8 16,-3-1 0-16,2 0-3 16,-2 0-5-16,-1 0 8 15,0 0-2-15,-3-1-6 16,0 0 1-16,-2-1-1 16,-1 3 1-16,-2-3-1 0,1 2 1 15,2-2 5-15,-1-2-6 16,1 2 1-16,-1-3-1 15,-3-2 5-15,3 0 1 16,-2 1 4-16,-4-3 2 16,0-1 3-16,-3 0 10 15,-2 1 2-15,-1-3-4 16,0-1-8-16,-3-2 10 16,-1-2-5-16,-3-2 2 15,3-2-4-15,-5-1-9 16,1 1 5-16,-1-1-6 15,-1 0-3-15,-2 2-5 0,0 2 8 16,0 2 0-16,0 0-2 16,0-1 3-16,0 2-2 15,0-1-2-15,-3-1-5 16,0 1 5-16,-2-4-5 16,1 0 0-16,-3 1 1 15,0-1 0-15,0 3-1 16,-1 4 0-16,-2 0 0 15,1 2 11-15,0 2 0 16,-1 0 1-16,-1 3-5 16,-1 1 1-16,-1 1 1 15,-1 0-4-15,0 2-5 16,0 0-1-16,-2 0 0 16,2 2 0-16,-2 1 6 0,1 0-6 15,-4 1-1-15,4 0 1 16,-2 4 0-16,2-3 0 15,1 3 0-15,-2 1 7 16,0 0 0-16,3 0-6 16,-4 0 1-16,4 2-1 15,-2 1 0-15,0 0-1 16,2 0-7-16,-2 0-7 16,-3 0-14-16,1 1-26 15,-2 9-41-15,-2 5-57 16,-11 9-73-16,5-3-163 15,1-3-524-15</inkml:trace>
  <inkml:trace contextRef="#ctx0" brushRef="#br0" timeOffset="12140.3015">16083 12722 608 0,'0'0'313'0,"0"0"-191"16,0 0-47-16,0 0 10 16,105-30 67-16,-57 15-40 15,9 0-32-15,0-2-22 16,2-2-17-16,-1 2-9 16,-3 1-14-16,-4-1-8 15,-5 3-10-15,-8 2 0 16,-8 2-6-16,-13 3-59 15,-17 4-147-15,-6 3-128 0,-19 0-743 16</inkml:trace>
  <inkml:trace contextRef="#ctx0" brushRef="#br0" timeOffset="12531.7817">16135 12559 916 0,'0'0'144'0,"0"0"-66"16,0 0 21-16,0 0-17 16,0 0 23-16,0 0-31 0,0 0-73 15,-11 0 18-15,0 17-7 16,1 11 14-16,-4 5 10 15,0 4 6-15,2 4-10 16,2-1-4-16,8-5 4 16,2-6-13-16,5-6-11 15,17-4-6-15,9-6 0 16,11-6 29-16,9-2 8 16,9-5 14-16,4 0-15 15,1-5-3-15,1-4 8 16,-9-2-17-16,-1 0-15 15,-8 2-11-15,-11 6-1 16,-19 4-82-16,-13 14-160 0,-8 3-486 16</inkml:trace>
  <inkml:trace contextRef="#ctx0" brushRef="#br0" timeOffset="15498.5931">6793 17740 121 0,'0'0'97'0,"0"0"-70"16,0 0 5-16,0 0 53 16,0 0 5-16,0 0-20 15,0 0 1-15,-20 4-38 0,20-4-21 16,-1 2-5-16,1-2 3 16,0 0 0-16,0 0-5 15,0 0-5-15,0 0-22 16,0 0 22-16,5 0 1 15,5 0 17-15,5 0 28 16,0 0 9-16,4 0 8 16,4 0-9-16,2 0 1 15,3-6-25-15,4-1-5 16,1-3 8-16,5 0 13 16,-1 1-7-16,1-4-7 15,0 1-3-15,1 0-18 16,-3 0 5-16,3 2-3 15,-3-4-4-15,0-1-2 16,-1 1-1-16,1-1-4 0,-3 1-1 16,1-1 6-16,1-3-6 15,-1 2-1-15,-1 1 1 16,1-1 0-16,0 4 0 16,-3 0 0-16,1-1-1 15,-1 2 1-15,0 2-1 16,-1-4 0-16,0 4 3 15,0-1-3-15,0 0 0 16,-2 0 2-16,-2 0-1 16,4 1 11-16,-4-1 7 15,0 2 5-15,-3-1 10 16,0 1-8-16,-1-1-6 16,1 2-4-16,0-2 10 0,0 3-1 15,-2-3-5 1,3 1-2-16,-4 0-4 0,3 2-2 15,-4-4-6-15,2 0 2 16,0 1 0-16,-2-3 2 16,2 2-4-16,-3-2 2 15,2-2 3-15,-1 1 0 16,-4-3 5-16,0 0-4 16,-3 2-5-16,-2-3 8 15,0 1-2-15,0-1 3 16,-3 0-7-16,0-3 2 15,-1 1-2-15,0-1-6 16,-3-2 4-16,0 1-6 0,-1-1 8 16,-2 1-9-16,0-1 1 15,0 2 6-15,0-1-6 16,0 0-1-16,-6 0 0 16,-2 0 1-16,1 1-1 15,-5 3 0-15,3-4 0 16,-4 4 1-16,-1-3 0 15,-2 1-1-15,-1 0 1 16,-2 1 12-16,1-1 4 16,-3 2-2-16,-1 0-8 15,4 1-6-15,-3 3-1 16,2-1 12-16,-1 1-11 16,-1 2 8-16,1 0 7 15,0 2-6-15,-1 0-10 0,-1 2-11 16,2 1 9-16,0 2 4 15,-3 1-2-15,4 1 0 16,-5 2 17-16,2 0-16 16,-2 0 21-16,-1 0-8 15,0 0-13-15,0 0 0 16,0 4 5-16,0 1-6 16,1 1 2-16,-3 1-1 15,3 2 0-15,-3-1-1 16,-1 1 2-16,1 1-1 15,0 0 1-15,0 1 4 16,0 0-5-16,1 0 0 16,-3 2 0-16,4-1 1 15,-5 2-2-15,1 3 1 16,0-2 0-16,-1 0-1 0,1 1 0 16,0-1 0-16,1 1 1 15,1-3 1-15,0 4-1 16,-2-1-1-16,1 3 2 15,-3-1-1-15,-2 1 0 16,0 5-1-16,-1-4 0 16,1 0 1-16,-3 2-1 15,3-1 0-15,-2 1 0 16,-3 2 0-16,1-1 1 16,-2 0-1-16,2 1 1 15,0-2 4-15,1-2-4 16,0 0 9-16,3-1-9 15,2-3-1-15,1-1 2 0,3 1 4 16,3 1-6 0,1-2 1-16,3 2 0 0,2-3 0 15,3 2 0-15,-1-3-1 16,4 4 0-16,-4-3 0 16,5 3 0-16,-4 0-1 15,3 0 1-15,-1 0-1 16,4-1 1-16,1 1 0 15,-1-4 0-15,-1 4 0 16,3-3 1-16,-1 1-1 16,3 1 0-16,0-1 0 15,2 2 0-15,1 2-1 0,1 1-4 16,1-4 4-16,0 3 0 16,0 1 0-16,0 0-8 15,0 0 8-15,6 1 0 16,2 2-8-16,0-1 8 15,1-1 0-15,3 1-1 16,-2-3-9-16,1-2 10 16,3 0-9-16,-1-4 0 15,0 0 10-15,-1-1 0 16,0-1 1-16,-1-2-1 16,0-1 2-16,-3-2-2 15,5 2 1-15,-4-2-1 16,3-3 0-16,-3 0-1 15,5 2-8-15,-1-2-3 0,0-1 11 16,4 1 1-16,-4 1 0 16,3 0 0-16,-2-1-1 15,1 0-6-15,-3 0 6 16,-1-2 0-16,8-1-7 16,-3 0-1-16,-1 0 8 15,4 0 1-15,2 0 1 16,2 0 0-16,2-1 0 15,0-5 5-15,-1 3-6 16,-1-4 1-16,-2 2 0 16,-1 0 0-16,-3-2-1 15,-1 4 0-15,-4-3 1 16,1 1 0-16,-4-1 6 16,-1 1-7-16,1 1 0 0,-2 2 0 15,-2 2-26-15,2 0-144 16,-1 6-205-16,-5 5-239 0</inkml:trace>
  <inkml:trace contextRef="#ctx0" brushRef="#br0" timeOffset="26454.5462">14616 11530 696 0,'0'0'193'0,"0"0"-18"16,0 0-17-16,0 0-11 0,0 0-32 15,-6-7-67 1,6 23-48-16,0 10 0 0,11 13 45 15,2 8-19-15,2 6-10 16,4-3-5-16,-2-2-10 16,2-1 6-16,-2-5-7 15,-2-3 0-15,-5-3-117 16,-8-2-119-16,-2-9-100 16,0-9-290-16</inkml:trace>
  <inkml:trace contextRef="#ctx0" brushRef="#br0" timeOffset="26874.0772">14536 11966 740 0,'0'0'219'16,"0"0"-10"0,0 0-130-16,0 0-38 0,0 0-15 15,0 0 61-15,0 0 9 16,86 25-32-16,-48-13-32 15,2-4-13-15,0-1-11 16,2-3-7-16,1-1-1 16,-4-3-9-16,-3 0-77 15,-5-10-48-15,-6-4-27 16,-4-3 41-16,-9-1 48 16,-6-4 49-16,-6 0 22 15,0 0 1-15,0-1 71 0,-6 4 38 16,-4 1 17-1,4 6 27-15,-3 3-25 0,4 4-7 16,2 5-39-16,0 0-42 16,-1 9-39-16,2 15 20 15,-1 12 48-15,-2 7-15 16,3 7-15-16,-1 0-22 16,2 2-4-16,1-4-12 15,0 2 0-15,5 9-1 16,6-12-174-16,1-12-416 0</inkml:trace>
  <inkml:trace contextRef="#ctx0" brushRef="#br0" timeOffset="27647.8236">15650 14201 573 0,'0'0'232'0,"0"0"24"0,0 0-52 15,0 0 15 1,0 0-41-16,0 0-65 0,0 0-54 16,-5 4-34-16,5 17-9 15,5 8 64-15,9 10-8 16,3 4-35-16,1 2-12 16,0 0-8-16,1-3-6 15,-4-4-10-15,0-4-1 16,-4-5 0-16,-4-4-28 15,-1-9-96-15,-6-16-107 16,-2-3-104-16,-11-16-363 0</inkml:trace>
  <inkml:trace contextRef="#ctx0" brushRef="#br0" timeOffset="28011.0073">15487 14117 871 0,'0'0'221'0,"0"0"-69"15,0 0 3-15,-34 75-3 16,25-51-41-16,3-1-53 16,2-2-20-16,1-6-17 15,1-1-12-15,2-6-8 16,0-5-1-16,0-3-1 15,0 0 1-15,2-17 45 16,8-8-1-16,5-2-27 0,2-4-17 16,3 1 12-1,6 7 21-15,5 6 1 0,5 7-2 16,7 10-4-16,9 0 10 16,3 6-1-16,0 13-15 15,0 2-15-15,-6 6-6 16,-3-1-1-16,0 13-53 15,-10-10-161-15,-16-6-672 0</inkml:trace>
  <inkml:trace contextRef="#ctx0" brushRef="#br0" timeOffset="30862.9853">7527 15669 42 0,'0'0'267'16,"0"0"-168"-16,0 0-6 15,0 0 9-15,0 0-14 16,0 0 18-16,-24 0-18 16,14 0-16-16,-1 0 5 15,-4 0-2-15,2 0-1 16,-5 4-12-16,0 2 0 16,-1 1-5-16,3 2-5 15,-1-2-6-15,3 3-12 16,1 0-10-16,3 4-15 0,2 2-8 15,-1 2-1 1,5 3 0-16,2 4-2 0,1 3-5 16,1 2 6-16,0 2 1 15,0 2 0-15,0 1-2 16,1 2 9-16,5-3-5 16,1 1 8-16,1-3-10 15,1 0 6-15,3 0-6 16,3-4-7-16,2 2 4 15,2-5-6-15,3-2 9 16,2-1 13-16,-2-5-2 16,4-2 2-16,-1-3 6 15,-1-3 1-15,-2-4 2 16,-4-2-8-16,0 1-5 16,-3-2-8-16,0 1 2 15,0-1 3-15,-1-1-5 0,0-1 0 16,1 0 0-16,-3 0 12 15,4 0 2-15,-2 0-6 16,2-6 1-16,-1-5-4 16,0-3 2-16,0-1-2 15,-2-4 3-15,-1 0 0 16,-3-2-8-16,0-2 5 16,-2-2-4-16,-2-1 8 15,-2 1-9-15,-3-1 0 0,0 2 1 16,0-1 8-1,0-1 5-15,0-1 1 0,-8 1-5 16,-3-1 11-16,-1 0-4 16,-2 2-11-16,-2 0-5 15,1 3 9-15,-3 0-10 16,0 2 4-16,2 1-5 16,-2 2 0-16,1 0-1 15,1 2 1-15,1 3 5 16,-1 1-5-16,2 1 0 15,1 0-1-15,1 3-7 16,0 2 2-16,2-2 6 16,0 4 12-16,0 2-10 15,1 1 14-15,2 0-6 16,-1 0-10-16,-2 0-7 0,4 0-3 16,0 3-21-16,1 5-41 15,1 14-68-15,1-3-131 16,-3-1-133-16</inkml:trace>
  <inkml:trace contextRef="#ctx0" brushRef="#br0" timeOffset="32824.5746">8398 17232 116 0,'0'0'145'0,"0"0"-5"15,0 0-24-15,0 0-43 16,0 0-14-16,0 0-12 16,-39-8 12-16,33 6 9 15,0 2 20-15,-1 0-23 16,-2 0-16-16,0 0 7 15,-5 0-18-15,4 0-12 16,-3 2-1-16,1 3 15 16,2 1-7-16,-1 0-15 0,2 2 1 15,1 1 8-15,1 1-12 16,-2-1-5-16,4 2 1 16,2 0-2-16,-1 4-8 15,2 1 9-15,0 2-8 16,2 1 14-16,0 5 2 15,0-2 1-15,0-2-7 16,0-1-6-16,0-1-5 16,0 1 1-16,4-2-1 15,0 1 0-15,4-1 8 16,1 1-9-16,0 1 6 16,3-1 3-16,2 1-2 15,2 0 15-15,3-3-6 16,-1 1 10-16,3 0 0 15,1-3 16-15,2 1-41 0,2-4 31 16,-2 0-17-16,4-3 14 16,-5-2-20-16,3-3 1 15,-2 1-8-15,0-3 13 16,-1-1-5-16,0 0-9 16,-4 0 9-16,-2 0-8 15,-3 0 5-15,-2 0-5 16,-1-1 6-16,1-3 0 15,-3-2 3-15,0 0 4 16,1-4 10-16,-1 0 0 16,3-4 4-16,0-1-3 15,-2-2-4-15,1-3-3 0,-2 0-10 16,-6-2 3-16,-2 0-3 16,-1-3 7-16,0 0 0 15,-9-3 3-15,-7-3-9 16,-3 1 3-16,-3 2-5 15,-2-1-7-15,1 5 4 16,1 3 4-16,2 5-9 16,1-1 0-16,-2 5 1 15,4-1-1-15,0 4 0 16,1 0 0-16,2 4 0 16,0-5 18-16,1 6-3 15,2-1-15-15,2 0 10 16,2 2-10-16,-2 3 5 0,5-2-5 15,-1 2 0-15,2 0 0 16,0 0-1-16,0 0-1 16,0 0-32-16,-1 0-24 15,0 10-4-15,-1 14-78 16,-1 0-140-16,0-2-255 16</inkml:trace>
  <inkml:trace contextRef="#ctx0" brushRef="#br1" timeOffset="42604.249">8016 12305 646 0,'0'0'191'16,"0"0"-11"-16,0 0 36 16,0 0-48-16,0 0-45 15,0 0-46-15,0 0-31 16,-13 0-39-16,19 17-7 15,11 14 18-15,7 8 12 0,6 10 1 16,1 8 0-16,-1-1-18 16,-2 2-6-16,-3-2-5 15,-5-6-1-15,-1-5 7 16,-2-7-8-16,-4-9-61 16,-3-9-68-16,-10-12-102 15,0-8-73-15,0 0-89 0</inkml:trace>
  <inkml:trace contextRef="#ctx0" brushRef="#br1" timeOffset="43572.3339">7926 12250 390 0,'0'0'174'0,"0"0"-61"16,0 0-57-16,0 0-17 16,0 0 33-16,0 0 38 15,0 0 9-15,84-63-20 16,-57 51-9-16,3-1-14 15,3-1-4-15,4 1-18 16,0-1-28-16,5 2-13 16,1 0 6-16,-3 0-18 15,-2 3 10-15,-4 1-9 16,-4-2 4-16,-8 0-5 0,-4 3 0 16,-4 0 6-1,-7 1-5-15,-1 3 4 0,0 0-5 16,-6 0 11-16,4 3-6 15,-1 0-5-15,0 0 0 16,2 0 0-16,1 0 9 16,1 3 6-16,2 6 2 15,2 5-4-15,0 6 4 16,0 2 39-16,1 6-6 16,0 4-15-16,-3 1-2 15,0 1-11-15,-1 2 1 0,2-1-2 16,-3 0-15-16,1-1 3 15,-1-2-1-15,0 1-8 16,-2-5 6-16,0-3-7 16,-1-2-1-16,2-3 1 15,-3-5 0-15,0 0 0 16,0-4 1-16,-2-3-1 16,0-4 1-16,-1 1-1 15,0-2 1-15,2-3 0 16,-2 0 0-16,0 0 7 15,0 0 2-15,0 0-1 16,-4 0-2-16,-11 3-7 16,0-1-1-16,-6 4-14 15,-3 0 5-15,0 5 9 0,-3 0-1 16,1 3-3 0,-4 0 5-16,0 0 0 0,0 2 0 15,-1-2 1-15,1-1 0 16,-1-1 0-16,1 2-1 15,0-4 1-15,5 0-1 16,1-1 2-16,4-2-1 16,3 0 0-16,3-4 0 15,4 0 21-15,2 1 7 16,2-1 1-16,3-2-2 16,2 0-6-16,-1 1-8 15,1-1-4-15,1-1-4 16,-3 0-6-16,3 2 0 0,0-2 1 15,0 0-1 1,0 0-1-16,0 0 0 0,0 0 0 16,0 0-7-16,0 0-8 15,0 0-70-15,0 3-64 16,0 4-233-16,3-3-423 0</inkml:trace>
  <inkml:trace contextRef="#ctx0" brushRef="#br1" timeOffset="79412.3617">18696 15157 1318 0,'0'0'99'0,"0"0"-99"16,0 0-218 0,0 0-130-16,0 0-473 0</inkml:trace>
  <inkml:trace contextRef="#ctx0" brushRef="#br1" timeOffset="82678.7046">12820 17704 360 0,'0'0'186'0,"0"0"-101"15,0 0-26-15,0 0-28 16,0 0-13-16,0 0-12 16,0 0-5-16,10-20-1 0,-6 20-2 15,2 0 2-15,0 6 12 16,-1 2 37-16,-1 3 1 16,-3 0-3-16,-1 2-14 15,0 1-3-15,0 0-8 16,0-1-11-16,-3-4 1 15,-1-1-2-15,1-6 7 16,0-2 41-16,-2-3-17 16,4-13 14-16,-1-2-13 15,2-3-28-15,0-1-12 16,0 3-1-16,8 2 0 16,2 5 6-16,2 4-7 15,1 5-2-15,0-1-5 0,0 4 0 16,-3 0-2-16,2 1-7 15,-1 9 5-15,-5 3-18 16,-3 1 6-16,-3 3 23 16,0 1 18-16,0-1 0 15,-9-5-8-15,-3-3 3 16,0-4 4-16,-3-5-15 16,1 0 4-16,-2-5-5 15,1-12 22-15,2-1-5 16,3-3-10-16,6 1-7 15,3 2-1-15,1 2 0 16,0 5 0-16,0 2-1 16,5 2-7-16,8 3 7 15,-5 3-11-15,3 1-20 0,1 0 2 16,-5 0-5 0,1 2-20-16,-5 11-19 0,-1-2 27 15,-2 4 47-15,0-1 5 16,-6 2 8-16,-5-2-6 15,-1-5-6-15,0-2 14 16,-1-4 5-16,2-3-20 16,1 0-13-16,1-7 13 15,3-5 24-15,5-4-12 16,1 2-11-16,0-2 0 16,3 6-1-16,8-1 0 15,0 5 0-15,-1-1-1 16,1 4-1-16,-4 3 0 0,-3-1-6 15,0 1-25-15,-4 0 11 16,0 0-7-16,0 0-4 16,0 1 10-16,-4 6 22 15,-6-1-5-15,-2 1-14 16,0 2-3-16,3-4 1 16,1 0 3-16,3 0 8 15,1-5-15-15,4 0 2 16,0 0-6-16,0 0-39 15,0 0 50-15,7-10 19 16,3 3 1-16,1-1 1 16,-1 2-1-16,2 1 0 15,-3 0 0-15,-3 5-1 0,-1 0-1 16,0 0-9-16,-3 5 10 16,-2 3 18-16,0 5 16 15,0 2 10-15,-7 1-11 16,-1 1-6-16,-4-2-8 15,-1 1-2-15,1-5-7 16,1-4-4-16,1-2 6 16,3-5 17-16,4 0-12 15,-1-5 36-15,4-5-18 16,0-1-25-16,2-2-8 16,9-1-2-16,2 3 1 15,0 2-1-15,2 4-1 16,-1 2 0-16,-4 3-1 15,0 0-8-15,-4 0-16 16,-1 6 6-16,-5 7-12 0,0 2 32 16,0 3 25-16,-6 0-7 15,-7 1-9-15,1-2-7 16,-2-4 6-16,-1-8 2 16,3-1-2-16,2-4-8 15,1 0 1-15,1-9 32 16,5-8-9-16,3-2-15 15,0-2-8-15,2 1-1 16,9 1 0-16,5 2 0 16,-2 5 0-16,2 4 0 15,-2 5-1-15,0 0-1 16,-5 3-5-16,-1 0-5 0,-4 0-15 16,-2 9-8-16,-2 2 35 15,0 3 15-15,0 2 6 16,-5-2-11-16,-6 0-4 15,-2-3 6-15,0-4 15 16,1-2-14-16,-3-5-11 16,4 0-2-16,1 0 0 15,3 0 32-15,5-9 8 16,2-1-17-16,0 0-16 16,0-2-7-16,2 0 0 15,11 3-3-15,-1 0-4 16,0 2-3-16,1 3-13 15,-3 1-1-15,0 3-2 0,-3 0 5 16,-4 0-4-16,-2 0-11 16,-1 7-23-16,0 4 59 15,0 2 12-15,-4 0-1 16,-5-1-5-16,-1-2 1 16,1-3-5-16,0-3-1 15,1-2 10-15,4-2-11 16,-1 0 0-16,4-5 22 15,1-3-3-15,0-5-18 16,0 2 0-16,6 0 0 16,3 1-1-16,4 1-1 15,-3 4 1-15,0 2 0 16,3 2-1-16,-5 1-5 0,-1 0-2 16,0 0-8-1,-4 1-19-15,-1 7-10 0,-2 3 34 16,0 3 11-16,0 0 10 15,-10 1-3-15,-1-1-7 16,-3-1 0-16,-2-4 0 16,1-5 0-16,0-4 1 15,5 0 0-15,1-2 1 16,5-9 33-16,4-3-12 16,0 1-17-16,1-4-6 15,12 2 0-15,1 1 0 16,1 4 0-16,-2 3 0 15,0 2 0-15,-2 5-1 16,-3 0-1-16,-2 0-8 0,-2 0-17 16,-3 0-1-16,-1 9 28 15,0 1 7-15,0 0 9 16,-7 4-3-16,-3-2-4 16,-4 1-3-16,-2-5-5 15,-2 0 8-15,4-8-9 16,2 0 0-16,4 0 0 15,5-3 28-15,3-8-12 16,0-1-8-16,0-2-7 16,10-1 0-16,3 5 0 15,5-3-1-15,-2 3 0 16,4 4 0-16,-5 2-1 16,0 3 0-16,-4 1 0 15,-3 0 0-15,-2 0-18 16,-3 0-4-16,-3 7 7 0,0 3 16 15,0 0 26-15,-1 7-4 16,-11-6-12-16,0 2-1 16,-1-4-8-16,1 0 9 15,1-5-9-15,2-4-1 16,5 0 1-16,2 0 25 16,2-4 6-16,0-8-25 15,0 1-6-15,8-1-1 16,3-1 0-16,2 4-6 15,0 4 6-15,-1-2 0 16,-2 5-7-16,1 2-22 16,-4 0-5-16,-5 5-25 15,-2 9-82-15,0 1-171 0</inkml:trace>
  <inkml:trace contextRef="#ctx0" brushRef="#br0" timeOffset="86384.702">12597 17629 795 0,'0'0'176'15,"0"0"-86"-15,0 0-76 0,0 0-12 16,0 0 14-16,0 0-9 15,0-1-7 1,0 2 0-16,8 10 47 0,3 3 1 16,3 6-2-16,3 5-16 15,3 6 4-15,2 5-10 16,1 5-12-16,0 1-5 16,0-4-6-16,-5 0 6 15,0-7-7-15,-5-6-12 16,-1-5-60-16,-8-7-54 15,-1-9-108-15,-3-4-75 0</inkml:trace>
  <inkml:trace contextRef="#ctx0" brushRef="#br0" timeOffset="87285.1402">12476 17581 209 0,'0'0'365'0,"0"0"-222"16,0 0-104-16,0 0-16 15,0 0 28-15,0 0-5 16,60-75 0-16,-37 62-5 15,3 1-17-15,1 0-6 0,-1 1-10 16,1 0 2 0,0 1-9-16,-3-2 1 0,0 3-1 15,-2-3-1-15,-1 2 1 16,-4 2 1-16,-1 1-2 16,-4 2 1-16,-3 1-1 15,-2 3 0-15,-2-1 0 16,-4 2 0-16,0 0 0 15,-1 0-16-15,2 0-22 16,0 7 38-16,2 2 20 16,2 2 28-16,3 3-19 15,1 3-10-15,1 0-8 16,2 2 0-16,0 1-4 16,4 1 6-16,0 0 4 15,-1 4 6-15,2 0 8 0,0 0-5 16,0 1-6-16,-3 0 2 15,-2-2-11-15,0 0-2 16,0-2 1-16,0-1 2 16,-4 2-5-16,3-1-4 15,0-3 4-15,-3 3-5 16,0-3-1-16,0 4 6 16,-1-4-6-16,0 1-1 15,-2-2 0-15,1-2 0 16,-1-3 1-16,-3-8-1 15,-1 0 0-15,1-5 0 16,-2 2 0-16,-1-2 0 0,2 2 0 16,-2-1 1-16,0 1 5 15,0 0-5-15,0-2-1 16,0 2-1-16,0-1 1 16,-6 3 23-16,-5 1-23 15,-3 3 13-15,-6-1-11 16,-2 6-4-16,-4-4 8 15,-2 3-4-15,0 0 5 16,-2-2-7-16,0-1 10 16,2-4-4-16,1 0-5 15,-1 0 27-15,5-5-22 16,1 3 1-16,2-1 14 16,5-1-11-16,2-1-3 15,4 3-6-15,3-3 0 16,1 0 9-16,2 0-3 0,2 1-7 15,1 1-19-15,0 0-93 16,0 10-114-16,7 1-84 16,0-4-365-16</inkml:trace>
  <inkml:trace contextRef="#ctx0" brushRef="#br0" timeOffset="107550.0649">7751 13462 143 0,'0'0'130'0,"0"0"-106"0,0 0-24 16,0 0-23-16,0 0-16 15,0 0-10-15</inkml:trace>
  <inkml:trace contextRef="#ctx0" brushRef="#br0" timeOffset="126843.6816">17631 8403 133 0,'0'0'50'0,"0"0"-32"0,0 0 29 16,0 0 14-16,1-18-3 15,-1 14-1-15,0-2-3 16,0 2-5-16,0 1 1 15,2 0-11-15,-2 2 9 16,0-2-9-16,0 3 1 16,0 0-5-16,0 0-9 15,0 0-3-15,0 0-10 16,0 0-4-16,1 0-8 16,4 0-1-16,2 7 1 15,5 1 28-15,4 4 14 0,6-3 5 16,6 2-6-16,9 0 0 15,5-2 14-15,11 2-1 16,16-2-17-16,-2 0-6 16,8-1 1-16,-2-1-8 15,-10 0-7-15,4 1-2 16,-6 2-1-16,-1-4-1 16,-2-1 1-16,0 1-5 15,3-2 5-15,2 1 3 16,1-2 6-16,3 2-8 15,0-3-8-15,-1 1 7 16,-1 1-8-16,-2 1 3 16,0 0-2-16,-2 2-6 15,0 0 0-15,-3 1-1 16,0 1 1-16,0-2-1 16,1 1 1-16,0 0-1 0,2 0 0 15,2-2 0-15,1-1 1 16,0-1 0-16,4-1-2 15,-1-1 2-15,3-2-1 16,3 0 0-16,3 0-1 16,-4 0 1-16,6 0-1 15,-1 0 1-15,-1 0-1 16,1 0 1-16,1 0-1 16,-2 0 1-16,1 0-1 15,-2 0 0-15,1 0 0 16,-3 5 1-16,-2 1-1 15,-2 0 0-15,-5-1 0 16,-4 2 1-16,-3 0-1 0,-6-1 0 16,-5-1 0-16,-7 1 0 15,-4-1 0-15,-5 0 0 16,-6 1-8-16,-2 0-15 16,-7-3-216-16,-12-3-615 0</inkml:trace>
  <inkml:trace contextRef="#ctx0" brushRef="#br0" timeOffset="128680.7865">4396 9260 182 0,'0'0'95'15,"0"0"-69"-15,127 18-14 16,-52-8 28-16,20 1 28 16,15 0 5-16,5-2 7 15,-3 1 2-15,-3-3-27 0,-11 0-10 16,4-1 7-1,1 1-5-15,1 1 1 0,0-2-2 16,-1 5-7 0,0-2 0-16,0 3-3 0,-3 0-7 15,-5 2-1-15,-2-3-5 16,-3-3-1-16,-4 1 4 16,-14-4 16-16,-11-1 14 15,-12 0-4-15,-3-1-10 16,11 0 18-16,7-2-3 15,8 1-12-15,-1-2-5 16,-1 0 3-16,-3 0-7 16,-1 0 0-16,-3-6-3 15,-2 1-6-15,-4-1-3 16,3 1 6-16,-1 1 1 16,0 0 0-16,1 1-8 15,0 2 2-15,-4 0-10 0,-2 1 7 16,2-1 0-16,-4-1 0 15,0 1 2-15,-3-2-6 16,3 0-2-16,-3-2-3 16,1-1-4-16,0-2 2 15,1 0-4-15,-3 1 0 16,1-3 8-16,-4 2-2 16,4-1-1-16,-6 1 1 15,2 0 1-15,-3 1 3 16,-2-3 7-16,2 2-5 15,-5-1-3-15,-1 0 4 16,-3 1-1-16,-2 0 0 16,-2 1 5-16,-4-1 2 15,0 1-5-15,-1 0 1 0,-3 0-7 16,1 0-1-16,-1 2-4 16,-3-1 2-16,-2 1-11 15,0 2 8-15,-6 0-7 16,-1-1-1-16,-3 3 1 15,-3-1 4-15,-2 2-6 16,-1 0 0-16,0 0 0 16,0-1-42-16,-4-5-84 15,-8 1-122-15,-6-7-483 0</inkml:trace>
  <inkml:trace contextRef="#ctx0" brushRef="#br0" timeOffset="138799.0939">6120 10361 324 0,'0'0'88'0,"0"0"-71"16,0 0-1-16,0 0 6 16,0 0 27-16,0 0 26 15,110 0 36-15,-69 0-36 16,6 0-30-16,6 0-3 15,5 0-1-15,5 0-9 16,-2 0 7-16,6 0-4 0,-3-1-2 16,-1-1-7-1,2-1-1-15,-1 1-2 0,1 1-6 16,-1-1 6-16,2 0-2 16,0 1 5-16,-2 0 1 15,2-1-4-15,-4 1 1 16,3-2 2-16,-1 1-2 15,0 0 10-15,2-1-1 16,-1 0 0-16,0 1-15 16,-3 2-4-16,-2-2 2 15,-5 2-4-15,-4 0 5 16,-5 0 1-16,-4 0 1 16,-6 0-3-16,-3 2 3 15,-5 0-3-15,-4-1-5 16,-5 3 1-16,-5-3 0 0,-3 1-2 15,-5-2-9 1,-1 1 5-16,-4-1-5 0,0 1-1 16,3 5-27-16,-3 1-205 15,-1-2-294-15</inkml:trace>
  <inkml:trace contextRef="#ctx0" brushRef="#br0" timeOffset="179863.1463">9874 12987 431 0,'0'0'68'0,"-43"-4"-45"16,21 1 9-16,-4 1 24 15,1 0-13-15,3 2 11 16,2 0-8-16,-1 0 7 16,4 0-8-16,5 0-3 15,-3 0-9-15,7 4-21 16,-1-1-5-16,2 1-7 15,-5 2 6-15,1 1-6 16,-3 2 10-16,-3 4-9 0,-2 1 4 16,-1 1 15-16,-2 2-8 15,-3 4 10-15,2 2-5 16,0 3-16-16,1 3 20 16,2 2-20-16,3 1-1 15,2 2 6-15,5 2-6 16,1 2 0-16,5 1 0 15,2 3 0-15,2 1 0 16,0 0-4-16,8 1 2 16,5 0 2-16,-1 0 0 15,7-1 0-15,0-2 9 16,1-1-9-16,4-1 16 0,1 0-9 16,5 0 3-16,1-3 5 15,2 0-5-15,2-2 0 16,-1-3 6-16,-1-3 4 15,1-1-4-15,2-4 5 16,-1 1 2-16,3-4-6 16,2 0 3-16,3-1-8 15,2 0 4-15,3-2-2 16,-2 0-3-16,3-3 0 16,-2-2 5-16,0-7-4 15,-3-3 14-15,-1-2 14 16,-4 0-15-16,-2-13-13 15,-2-2 4-15,-2-5 7 16,-1-4-10-16,-3-1-4 16,-2-3 1-16,-4-2-4 0,0-1 7 15,-2 0 20-15,-4 0-15 16,-1-3-17-16,-2-2 9 16,-1 0-9-16,-4-3 0 15,0 2 1-15,-2-2-1 16,-2 3 5-16,-2-3-5 15,-3 3 0-15,0-3 8 16,0 1-8-16,-3-2 0 16,-10 0 12-16,-4-4-7 15,-4 2 1-15,-1 2 11 16,1 1-2-16,-3 3-7 16,0 2-1-16,1 1 0 15,-1 3-2-15,0 4-5 0,-2 1 9 16,0-1-4-16,-3 4 4 15,-1-2-4-15,1 4 3 16,-1 1-8-16,1 4 0 16,3 1-1-16,2 2 0 15,1 2-1-15,2 3 0 16,1 3 0-16,2 1 1 16,-2 0 0-16,0 3 3 15,1 0-10-15,-3 0 7 16,0 0 0-16,-4 3 1 15,-3 6-1-15,2 2 0 16,-5 2-1-16,2 0 2 16,-2 0-1-16,2 1 9 0,3 2-8 15,0 1-1 1,2 0 1-16,1 0-1 0,4 0 0 16,1 0-40-16,3 0-41 15,-1 7-98-15,6-5-65 16,2-4-133-16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5:47:44.9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5279 3880 510 0,'0'0'139'0,"0"0"-9"16,0 0 37-16,0 0 1 16,0 0 10-16,0 0-14 15,0-10-26-15,2 6-34 0,5-7-36 16,3-6-17-1,8-5-13-15,9-9-7 0,13-5-2 16,23-13-14-16,26-13-3 16,28-8-11-16,4 2 5 15,-15 15-6-15,-29 15 1 16,-32 13-1-16,-12 8-9 16,3 0 0-16,-5 2-61 15,-6 4-33-15,-13 8-64 16,-12 3-90-16,0 0-5 15,-14 17 110-15,-12 5-32 16,-34 24-49-16,6-5-17 16,1-3 44-16</inkml:trace>
  <inkml:trace contextRef="#ctx0" brushRef="#br0" timeOffset="261.8142">5542 3843 90 0,'0'0'95'16,"0"0"13"-16,0 0-4 15,0 0-7-15,-32 75-21 16,32-69-5-16,14-4 41 16,4-2 40-16,16 0 26 15,5-3-16-15,10-15-26 16,9-9-23-16,11-8-7 16,5-6-33-16,2-2-19 0,3-3-7 15,-5-3-13 1,1 3-14-16,-9 6-5 0,-6 4-15 15,-11 7 0-15,-10 7-8 16,-17 6-39-16,-22 9-67 16,-4 6-163-16,-26 1-445 0</inkml:trace>
  <inkml:trace contextRef="#ctx0" brushRef="#br0" timeOffset="973.7936">5176 3442 631 0,'0'0'116'0,"0"0"-60"16,0 0 20-16,0 0-16 0,0 0-16 16,0 0-35-16,0 0-7 15,-3 49 19-15,0-9 17 16,3 11 14-16,-3 9-12 16,-4 3 1-16,4 3-6 15,-4 2 1-15,3-1-14 16,1-6 1-16,3-3-4 15,0-4-5-15,0-6 8 16,0-1-13-16,7-5 9 16,3-3-10-16,3-8-1 15,-1-4-7-15,4-7 0 16,1-6 2-16,4-5 31 16,1-4 1-16,6-5 30 15,4 0 8-15,5 0-6 0,2-8-17 16,6-6-11-16,2-6 2 15,1-3 8-15,4-1 3 16,-2-1-18-16,0-1-7 16,1 2-10-16,-5 1-3 15,-1 2 1-15,-3 0-7 16,-8 2-6-16,-1 2 5 16,-9 5-5-16,-5 2 0 15,-9 4 0-15,-5 3-1 0,-5 3-53 16,0 0-61-1,0 5-140-15,-15 4-408 0</inkml:trace>
  <inkml:trace contextRef="#ctx0" brushRef="#br0" timeOffset="2671.5712">11063 2660 712 0,'0'0'147'0,"0"0"-93"16,0 0 24-16,0 0 1 0,0 0 12 15,0 0 15 1,30-9 9-16,7 4-30 0,26-6 8 16,28-4-8-16,24-4-31 15,6-4-18-15,-10 0-2 16,-14 2-5-16,-26 5-4 15,-13 4-9-15,-12 4-9 16,-6 0-5-16,4 2-2 16,0 0 0-16,-2 0-6 15,-10 5-78-15,-12 1-76 16,-20 0-87-16,0 7-92 16,-10 3-181-16</inkml:trace>
  <inkml:trace contextRef="#ctx0" brushRef="#br0" timeOffset="2919.7198">11189 3023 149 0,'0'0'780'15,"0"0"-650"-15,0 0-58 16,110-14-6-16,-22-8 36 15,27-9 13-15,11-3-19 16,-6 0-37-16,-8 3-24 16,-20 6-19-16,-14 6-9 15,-20 6-7-15,-13 7-1 16,2 3-122-16,-9 1-146 16,-5-1-507-16</inkml:trace>
  <inkml:trace contextRef="#ctx0" brushRef="#br0" timeOffset="19129.8364">4781 7643 142 0,'0'0'119'16,"0"0"-80"-16,0 0 59 15,0 0-8-15,0 0-21 16,0 0-14-16,-3-16 13 16,1 14-8-16,2 2-9 15,0 0-18-15,-1 0-10 0,1 0-8 16,0 0-14 0,0 0-1-16,0 4 0 0,0 12 32 15,4 1 11-15,6 6-17 16,1 0-10-16,4 4 1 15,-3-1-6-15,3-1-3 16,-3-1-6-16,3-1 9 16,-2-3-1-16,2-1 3 15,-3-2-7-15,3-1 4 16,-3-2-1-16,2 0-3 16,0-2-5-16,0-3 8 15,2-1-8-15,3-1 5 16,7-4 6-16,11 0 9 0,21-3 1 15,26 0-3-15,28 0-6 16,7 2 0-16,2 0-7 16,-11 2 1-16,-11 2-6 15,-5 0 5-15,-14 2 1 16,-14-3-5-16,-17-1-1 16,-1-1 8-16,8 5-9 15,10 0 2-15,19 0-1 16,15 3 0-16,15 2 0 15,4-1 1-15,-4 1-2 0,-6-1 1 16,-2-5-1 0,1 1 0-16,-1-1 2 0,-2 0-1 15,-4 0 0 1,-4 1 0-16,-3-1 4 0,1-4-4 16,-2-3-1-16,-1 0 0 15,4 0 1-15,6 0-1 16,5 0 16-16,3 0 6 15,-2 9-21-15,0 4 5 16,-5 2 2-16,-2 0-8 16,-1-6 1-16,2 2 7 15,-1-4-7-15,-1 0 1 16,0-7 0-16,0 0 9 16,3 0-11-16,0 0 10 15,0 0 2-15,-2 0-1 0,2 0-3 16,-1 3 3-16,1 1 1 15,0 3-6-15,-1 1 7 16,0-1-5 0,1 6 8-16,-2-1 0 0,4 2 3 15,0 0-18-15,0 2 24 16,2-2-8-16,-1-1 4 16,6-2-4-16,1-4 4 15,5-1-7-15,3-3-2 16,1-2-2-16,2-1 3 15,4 0-12-15,2 0 1 16,-1 0-2-16,2 0 9 16,-3 0-2-16,0 0-5 15,1-1 7-15,-3-2 5 16,1 0 1-16,-3 0-2 0,0 1-1 16,-1-3 1-16,-2 2-2 15,-1-1 1-15,-4 1 0 16,-1-2-5-16,-5 2 3 15,-4-4-4-15,-6 0 4 16,-9-1-8-16,-16 1 4 16,-15 3-5-16,-11-1 0 15,-6 0 6-15,8 0-7 16,7-2 0-16,4 1 1 16,-3-1 0-16,-4 2 0 15,-3-1 0-15,-4 1 0 16,-2 1 0-16,-4 1 0 0,-3-1-1 15,0 1 1-15,-3-3 0 16,-2 2-1-16,1 1 8 16,-2 1 0-16,-2 0 1 15,2-1 0-15,-3 1 0 16,-1 0-1-16,0 1 3 16,0-1 2-16,-3 0-4 15,0 0 5-15,0 1-2 16,1-1-2-16,-4 2-1 15,2-2 4-15,-1-1 5 16,0 0-12-16,-3-1 4 16,0 0 5-16,-2-2 0 15,-1 1-1-15,-2-4 2 16,-1 1 0-16,0-6 13 16,-1 0-9-16,-1-5-6 0,-1-4 22 15,-1-5-13-15,-1-5-6 16,-1-3 0-16,-3-4 4 15,1 0-3-15,-1-3-3 16,-1 1 2-16,-1 3 7 16,1 3-6-16,-1 1-3 15,2 1-1-15,0 2 6 16,0 1-14-16,0 1 4 16,0 4-4-16,1 4-5 15,-2 5 7-15,-2 5-7 16,0 4 5-16,-3 2-5 15,0 5-1-15,0 0-1 16,0 1-5-16,-9 0-66 16,-9 0-147-16,-11 0-421 0</inkml:trace>
  <inkml:trace contextRef="#ctx0" brushRef="#br0" timeOffset="21154.7885">17067 6624 302 0,'0'0'206'0,"0"0"-63"16,0 0 3-16,0 0-42 15,0 0-16-15,0 0 14 16,0-36-28-16,-5 30 17 0,0 2-28 16,0 0 32-1,-2 0-10-15,-1-2-8 0,-1 1-39 16,-2 0 5-16,-2 0 7 16,-5-1-34-16,-2 0 0 15,-2 1-6-15,0 2 5 16,-2 0 5-16,1 0-1 15,-2 2-1-15,-4 1-12 16,-3 0 1-16,1 0 0 16,-4 0 3-16,2 0 1 15,1 0-5-15,-1 0 2 16,2 0-6-16,-2 0 8 16,2 4-3-16,-2 1-5 15,1 0 5-15,2 1-6 16,1 1 10-16,1-2-10 0,-2 4 0 15,2-1 10 1,-2 2-5-16,0 1-5 0,2 4-1 16,-2 2 7-16,0 0-7 15,1 5 0-15,1 2-1 16,2 2 2-16,0 1-1 16,2 3 0-16,2 0 0 15,1 2-1-15,3 4 0 16,0 0-5-16,3 1 6 15,2 3-1-15,4-1 2 16,3 2-1-16,1 2 1 16,5 2 5-16,0 1-6 0,0 0-2 15,8-2 2 1,6-1 1-16,2-4-1 16,3-3 6-16,1 0 4 0,0-2 0 15,4-3-8-15,-1 1 12 16,4-5-2-16,-1-1 0 15,1-4 4-15,2-2 11 16,-1-2 1-16,0-2-8 16,0-2 0-16,1-3-2 15,1-1-5-15,1 0 0 16,2-2-5-16,0-4-2 16,-1 2-5-16,1 1 0 15,2-5 1-15,-1 1 3 16,3-2-5-16,-1-1 0 15,1 0 1-15,2 0-1 0,1 0 2 16,-2 0-2 0,0 0 0-16,0-6 1 0,0-2 5 15,-2-1-4-15,2-5 4 16,-5 0-5-16,2-2 7 16,-3-4 2-16,-1-2 2 15,-3-3 7-15,1-3-1 16,-4-2 1-16,0-2-7 15,-3-1 0-15,0 1-11 16,-3 0 0-16,0-2 9 16,-2 0-4-16,-1-3 3 0,-1-1-7 15,0-3 10 1,-4 0 1-16,-1-1-12 0,2 1 14 16,-4 1-6-16,0 2-8 15,-2 3 5-15,0 3-4 16,-3 3 0-16,-3 2 4 15,0 2-6-15,0 0 1 16,0 0 0-16,0 2 0 16,-7-2-1-16,-2 1-5 15,0 2 5-15,-5 0-7 16,2-2 7-16,-3 2 0 16,-2 2 10-16,2 1-4 15,-2 1-5-15,-2 3 5 16,2 1 9-16,0 4 1 15,0 2-5-15,1 1 1 16,1 2-2-16,0 0-4 16,1 1-5-16,1 2 0 0,-2 1 0 15,0 1 0 1,-3 0-1-16,-1 0 1 0,-5 0-2 16,-3 0 1-16,-2 1-1 15,-1 6-5-15,3-1 6 16,1-1 0-16,2 3 0 15,5-3-1-15,4 1 1 16,2-2-1-16,4 3-14 16,2-4-39-16,6 1-35 15,1-4-123-15,11-1-149 16,3-16-871-16</inkml:trace>
  <inkml:trace contextRef="#ctx0" brushRef="#br0" timeOffset="30897.9488">12445 17036 553 0,'0'0'295'0,"0"0"-109"15,0 0-44-15,0 0-15 16,0 0 23-16,-2-2-31 16,1 2-25-16,1 0-18 15,0 0-16-15,0 0-12 16,0 0-14-16,0 5-7 16,0 12 12-16,0 6 15 15,0 6-22-15,1 5 8 16,2 0-14-16,3-2-6 15,-2-1-4-15,1-1-3 0,1-2-3 16,0-1 1 0,0-3-10-16,-2-3-1 0,-1-3 6 15,0-5-6 1,-3-5 1-16,2-2 0 0,-2-4 0 16,0-1 6-16,0-1 2 15,0 0 3-15,0 0 3 16,0-4-15-16,0-9-5 15,0-4-18-15,-5-3-11 16,1 0 6-16,1-4 9 16,-1 2-2-16,2-2 3 15,2 2-5-15,0 0 7 16,0 3 7-16,0 0-7 16,0 6 15-16,0 1 0 15,0 3 0-15,0 4 0 0,2-2 1 16,-1 4 0-16,-1 1 0 15,3-1 9-15,-3 3 1 16,0 0-9-16,0 0-1 16,0 0-8-16,1 6 4 15,1 14 4-15,1 5 18 16,1 5-3-16,-1 3-2 16,2-4-11-16,-3-1 4 15,2-3-5-15,-3-5 8 16,2 1-8-16,0-8 0 15,-3-1 0-15,0-5-1 16,0 0-15-16,0-6-25 16,0 1-29-16,0-2-58 0,-9 0-184 15,-1-8-505-15</inkml:trace>
  <inkml:trace contextRef="#ctx0" brushRef="#br0" timeOffset="32606.1505">11981 14179 856 0,'0'0'251'16,"0"0"-3"-16,0 0-7 16,0 0-67-16,0 0-46 15,0 0-56-15,0-23-72 16,4 51 12-16,9 13 45 16,1 11-1-16,2 8-33 15,-2 0-5-15,-1-2-13 16,-4-4-5-16,-4-2-78 0,-5 8-55 15,-2-13-193 1,-10-10-259-16</inkml:trace>
  <inkml:trace contextRef="#ctx0" brushRef="#br0" timeOffset="32947.2031">11763 14671 795 0,'0'0'490'0,"0"0"-311"15,0 0-66-15,0 0-27 16,91 0 13-16,-46 0-14 16,3 0-25-16,3 0-29 15,-2 0-22-15,-2 0-9 16,-5 0-16-16,-8 0-80 16,-6-6-72-16,-8-5-61 0,-8-5 21 15,-5-4 107-15,-7-5 56 16,0 2 45-16,0-4 57 15,-4 9 64-15,-1 2 49 16,1 7 0-16,1 4-11 16,3 5-63-16,0 8-80 15,0 18-14-15,4 13 45 16,11 8-12-16,2 6-22 16,3 2-13-16,9 12-59 15,-4-14-109-15,-8-12-430 0</inkml:trace>
  <inkml:trace contextRef="#ctx0" brushRef="#br0" timeOffset="33656.2042">11405 13430 1073 0,'0'0'283'16,"0"0"-121"-16,0 0-129 16,0 0 5-16,0 0 54 15,18 99-8-15,-9-60-27 16,0-3-33-16,-1 0-10 16,-2-6-12-16,-2-7-1 15,-1-6 0-15,-2-9 0 16,-1-8 1-16,0 0-2 15,-1-21 0-15,-12-14-31 16,-4-10 13-16,-1-13 17 16,1-4 1-16,3-2 4 15,6 3-3-15,7 11-1 16,1 13 29-16,6 12-7 0,11 12 2 16,7 12-24-16,1 1-9 15,1 20 1-15,3 11 2 16,-5 5 6-16,1 6 15 15,-10-1 0-15,-1-7-15 16,-6-5-6-16,-5-10 5 16,-2-8 1-16,-1-9 12 15,0-2 25-15,0-15 55 16,-4-15-50-16,-2-10-11 16,3-6-9-16,3-1 15 15,1 4 0-15,19 7-21 16,5 8-2-16,6 10-5 15,4 9 0-15,0 9-9 0,0 8-11 16,-4 17-6-16,-1 7-3 16,-5 6 9-16,-5 3-34 15,8 5-67-15,-5-7-128 16,-4-12-433-16</inkml:trace>
  <inkml:trace contextRef="#ctx0" brushRef="#br0" timeOffset="34837.1488">12049 12876 945 0,'0'0'276'0,"0"0"10"0,0 0-50 16,-79-29-103-16,49 32-48 16,-1 25-5-16,1 8-5 15,2 11-5-15,9 6-20 16,9 3-21-16,10-5-17 15,0-3-11-15,16-9-2 16,9-13 0-16,3-9-8 16,4-17-37-16,0 0-24 15,3-26-1-15,-4-12 41 16,-1-14 29-16,-4-4 1 16,-3-3 1-16,-5 4 7 15,-6 7-1-15,-3 12 26 16,-2 12 11-16,-5 9-3 15,-2 8 15-15,0 6-7 0,0 1-23 16,0 1-26-16,0 14-13 16,0 10 13-16,0 8 9 15,9 3-8-15,3 3 0 16,2-2 5-16,1-4-4 16,2-10-2-16,-4-4-22 15,-1-10-15-15,-4-9 0 16,1 0 17-16,-3-15 20 15,2-13 9-15,-2-7-9 16,0-4 2-16,2-1 5 16,2 1-6-16,2 0 6 15,3 5-6-15,-3 6 5 0,0 7 9 16,-2 7 3 0,-3 11 7-16,1 3-25 0,6 10-5 15,4 12 5-15,4 7 0 16,5 5 9-16,3-2-9 15,1-3 0-15,2-3-42 16,1-11-54-16,-1-8-80 16,-5-7-47-16,-5-8-91 15,-8-18-28-15,-12-10 137 16,-3-12 164-16,-3-8 41 16,-12-7 97-16,0 3 79 15,0 6 4-15,3 11-23 16,2 11-21-16,0 14-40 15,4 10-2-15,-1 8-22 16,3 0-62-16,1 15-10 16,0 11 0-16,1 8 1 0,2 2-1 15,0 3 0-15,0-8-66 16,11-4-27-16,2-10-9 16,-1-12 7-16,-1-5 20 15,-3-8 56-15,0-14 19 16,-5-9 8-16,0-5 34 15,-2 0 19-15,1 2 7 16,0 6 8-16,1 8-25 16,1 9-9-16,0 7-26 15,2 4-15-15,5 7-1 16,3 16 0-16,5 14 30 0,1 12-8 16,0 7-5-1,-8 3-7-15,-3-2-10 0,-9-2 0 16,0-8-7-16,-9-7 6 15,-5-8-5-15,-2-13 2 16,4-9 4-16,2-10 13 16,1 0 0-16,4-17-11 15,1-6 4-15,4-5-6 16,0 0 0-16,10-2-1 16,6 1-1-16,2 2 1 15,2-2 1-15,-1 3 0 16,-2-1 1-16,3 1 0 15,-3 2 0-15,-1 6 6 16,-2 4-7-16,-1 7 9 16,-1 7 4-16,3 0-5 0,-1 12 5 15,5 14 4-15,-3 6 10 16,2 4-14-16,-4-2-12 16,-3-3-1-16,-3-7 0 15,-4-6-72-15,-4-12-71 16,0-6-182-16,0 0-243 0</inkml:trace>
  <inkml:trace contextRef="#ctx0" brushRef="#br0" timeOffset="34973.4494">12776 12267 491 0,'0'0'114'0,"0"0"-70"0,0 0-28 16,0 0-16-16,0 0-109 15,94 72-292-15</inkml:trace>
  <inkml:trace contextRef="#ctx0" brushRef="#br0" timeOffset="35302.2531">12981 12478 646 0,'0'0'163'16,"0"0"-109"-16,0 0-31 15,0 0 58-15,0 0 24 16,50 86-30-16,-38-54-20 16,-2-1-18-16,-1 2-19 15,-5-3-18-15,-4-5 2 0,0-7-9 16,0-5 17-16,0-13-2 16,-6 0 30-16,2-20 17 15,-3-10 8-15,4-7 25 16,3-4 2-16,0-1-24 15,0 3-28-15,10 8 7 16,8 10-7-16,7 11-13 16,5 10-12-16,6 0-11 15,1 20-2-15,3 13 0 16,-1 23-7-16,-20 37-49 16,-9-11-186-16,-10-4-493 0</inkml:trace>
  <inkml:trace contextRef="#ctx0" brushRef="#br0" timeOffset="53817.1112">9595 14965 576 0,'0'0'189'16,"0"0"-40"-16,0 0-4 0,0 0 15 15,0 0-13-15,0 0-18 16,-10-7-45-16,10 7-40 16,0 0-27-16,0 0-5 15,0 0-11-15,0 0-1 16,16 1 11-16,10 2 40 15,4 1 29-15,5-3-27 16,1-1-20-16,0 0-17 16,-4 0-2-16,-3 0-7 15,-5 0-7-15,-5-1 1 16,-5 0-1-16,-7 1-14 16,-2 0-77-16,-3 0-120 15,-2 2-149-15,0 4-216 0</inkml:trace>
  <inkml:trace contextRef="#ctx0" brushRef="#br0" timeOffset="54358.9036">9734 14812 658 0,'0'0'262'0,"0"0"-147"0,0 0-58 16,0 0-32-16,0 0 8 15,0 0 54-15,0 0 19 16,45 42-13-16,-22-26-19 16,0 0-13-16,3-1-13 15,-1 0-12-15,0 2-11 16,-4-3-12-16,0 0-4 16,-4 0-9-16,-3-2 1 15,-3 1 0-15,-2-1 1 16,-3 1-1-16,-5-4 7 0,-1 5-7 15,0-1 7-15,0 2 3 16,-6 0 3-16,-7 2 14 16,-2 1 1-16,-4 1 16 15,-1-2 2-15,1-2 5 16,1 1-10-16,3-2 5 16,-1-5-8-16,4 1-14 15,1-4-8-15,5-2-7 16,3-3-10-16,3 0 0 15,0-1-21-15,0 0-168 16,6 0-451-16</inkml:trace>
  <inkml:trace contextRef="#ctx0" brushRef="#br0" timeOffset="55207.9815">12475 15413 55 0,'0'0'533'0,"0"0"-312"16,0 0-13-16,0 0-44 16,0 0 12-16,0 0-32 15,0 0-44-15,-8-1-44 16,8 1-18-16,16 0 10 15,8 0 42-15,13 0-3 16,7 0-1-16,3 0-16 16,0 0-33-16,-1 0-13 15,-6-3-4-15,-2-4-8 16,-4 2-6-16,-7-3-5 16,-6 5-1-16,-9 0 0 15,-5 3-66-15,-7 0-104 0,-7 0-159 16,-10 0-336-16</inkml:trace>
  <inkml:trace contextRef="#ctx0" brushRef="#br0" timeOffset="55806.8194">12513 15233 689 0,'0'0'229'16,"0"0"-2"-16,0 0-2 16,0 0-89-16,0 0-31 15,0 0-39-15,0 0-28 16,-37 22 26-16,17 2 15 16,0 2-12-16,-3 2-17 0,4 0-13 15,-1 0-5 1,4 0 1-16,0-1 1 0,2-1-15 15,1-1 4-15,2-1-10 16,5-1-7-16,1-3-6 16,2-3 0-16,3-3 0 15,0-4 1-15,0-1 0 16,3-1 1-16,8-3 4 16,6 0 14-16,8-1 10 15,7-1 11-15,9-3 1 16,7 0-8-16,3 0-5 15,1 0-6-15,2 0 3 16,-5-5 2-16,-6 1-14 16,-10-1-8-16,-12 2 1 15,-5-1-1-15,-10 3 0 0,-6 1-4 16,0 0-2-16,-16 0-51 16,-9 8-107-16,-13 2-362 0</inkml:trace>
  <inkml:trace contextRef="#ctx0" brushRef="#br0" timeOffset="73288.0958">19118 7519 438 0,'0'0'104'0,"0"0"4"0,0 0-7 16,0 0-20-1,0 0-18-15,0 0-25 0,-3 17 15 16,1 10 43-16,-2 13-5 16,2 21 3-16,2 21-13 15,0 29 6-15,-2 18-14 16,2 16-3-16,0 6-22 16,0 0 35-16,4 14-35 15,7 5-17-15,3 15 12 16,4 16 32-16,0 1-10 15,0-5-6-15,-5-7-4 16,-3-14-1-16,-6-11-1 16,-4-5 11-16,0-3-14 15,-4-7-1-15,-13-8-4 0,-5-8-14 16,-7-6 10-16,-4-10-1 16,2-6-8-16,0-15-9 15,7-20-5-15,7-18-17 16,4-14 0-16,6-11 0 15,-1 2 5-15,1-4-6 16,1-2 2-16,4-13-2 16,2-11 0-16,0-6-27 15,0-10-41-15,8-64-70 16,7 3-200-16,0-16-473 0</inkml:trace>
  <inkml:trace contextRef="#ctx0" brushRef="#br0" timeOffset="73948.4106">20545 8408 660 0,'0'0'174'0,"0"0"25"16,0 0-21-16,0 0-37 16,0 0-33-16,0 0-47 15,0 0-36-15,-10 0-13 16,8 9-11-16,2 5 0 0,0 4-1 16,-2 8-32-16,-2 22-100 15,0-6-129-15,-5-3-261 0</inkml:trace>
  <inkml:trace contextRef="#ctx0" brushRef="#br0" timeOffset="74120.8008">20442 9060 535 0,'0'0'121'0,"0"0"-33"16,0 0-1-16,0 0-21 15,0 0-38-15,0 0-18 0,0 0-10 16,14 75-60-16,-12-62-136 16</inkml:trace>
  <inkml:trace contextRef="#ctx0" brushRef="#br0" timeOffset="74301.804">20497 9525 441 0,'0'0'78'0,"0"0"0"15,0 0-9-15,0 0-27 16,0 0-29-16,0 90-13 0,-4-64-54 16,-5-2-239-16</inkml:trace>
  <inkml:trace contextRef="#ctx0" brushRef="#br0" timeOffset="74506.1468">20489 10043 568 0,'0'0'105'16,"0"0"-25"-16,0 0 34 16,0 0-14-16,0 0-34 15,0 0-18-15,10 83-6 16,-7-67-18-16,0 2-15 15,-1 1-7-15,-2 4-2 0,0 1-62 16,0 13-73-16,-5-6-132 16,-3-4-16-16</inkml:trace>
  <inkml:trace contextRef="#ctx0" brushRef="#br0" timeOffset="74801.0305">20553 10914 992 0,'0'0'227'16,"0"0"3"-16,0 0-138 15,0 0-40-15,0 0 12 16,0 0-51-16,0 0-13 16,-24 12-351-16</inkml:trace>
  <inkml:trace contextRef="#ctx0" brushRef="#br0" timeOffset="75544.1916">19725 8853 804 0,'0'0'234'0,"0"0"21"15,0 0-27-15,0 0-56 0,0 0-23 16,0 0-39-16,0 0-52 15,0-13-35-15,0 13-16 16,0 0-7-16,5 0-9 16,2 0-6-16,-1 0-73 15,-2 2-54-15,-4 14-100 16,0 0-31-16,0-1-118 0</inkml:trace>
  <inkml:trace contextRef="#ctx0" brushRef="#br0" timeOffset="75977.0601">19442 9326 599 0,'0'0'218'0,"0"0"8"15,0 0-47-15,0 0-9 16,0 0-25-16,0 0-59 16,0 0-31-16,38 1-10 15,-35 3-17-15,-1-1-15 16,-2 2 0-16,0 0-4 0,0 1 4 15,-5 0-5-15,-2-2 0 16,-2-3-7-16,0-1 8 16,5 0-2-16,1-5-5 15,1-2-1-15,2-3 5 16,0 4-6-16,0 2-1 16,6-1-11-16,6 5 2 15,0-2-18-15,9 2-48 16,0 0-64-16,25 0-102 15,-7 0-62-15,2 2-239 0</inkml:trace>
  <inkml:trace contextRef="#ctx0" brushRef="#br0" timeOffset="76269.2284">20056 9347 712 0,'0'0'263'16,"0"0"-49"-16,0 0-104 16,0 0-51-16,0 0 28 15,0 0-31-15,0 0-20 16,0 3 6-16,-3-2 15 16,-1 1-6-16,1-2-4 15,-2 0 10-15,3 0 20 16,-2-2-18-16,4-8-24 0,0 2-28 15,0-1 2 1,0 2-9-16,0 3-7 0,0 4-27 16,0 0-81-16,0 11-183 15,0-1-105-15</inkml:trace>
  <inkml:trace contextRef="#ctx0" brushRef="#br0" timeOffset="77140.6826">19822 8660 116 0,'0'0'225'0,"0"0"-57"16,0 0-3-16,0 0-25 15,0 0-6-15,0 0-25 16,0 0-4-16,-81-38 4 16,61 38-28-16,-4 2-7 15,1 14 0-15,-4 8-7 16,2 10-7-16,0 7-12 16,4 8-18-16,6 5 5 15,6-1-5-15,9-1-6 16,0-6 3-16,15-5-2 15,15-7 1-15,9-8-10 16,10-9 16-16,6-10-10 16,3-7 9-16,5-5-10 0,-2-18-1 15,-6-8-12 1,-9-6 1-16,-8-4 0 0,-11-9 0 16,-13-6 7-16,-12-4 0 15,-2-1-10-15,-18 3-4 16,-10 9-1-16,-2 11 0 15,-8 15-1-15,-8 16-1 16,-8 7-30-16,-8 24-99 16,-25 38-59-16,13-3-195 15,13-1-335-15</inkml:trace>
  <inkml:trace contextRef="#ctx0" brushRef="#br0" timeOffset="77738.535">19579 9128 185 0,'0'0'200'0,"0"0"-21"0,0 0-10 16,0 0 0-16,0 0-4 15,0 0-19-15,0 0-21 16,-64-27-28-16,46 39-29 16,-5 12 3-16,1 11-11 15,1 11 3-15,0 10-4 16,7 4-7-16,9 5 19 16,5-3-2-16,0-3-10 15,18-5-16-15,7-7-22 0,5-9-2 16,6-10-3-16,4-9 4 15,5-13-3-15,-3-6 5 16,5-13 2-16,-4-15-11 16,-3-8 3-16,-5-12-8 15,-2-17-7-15,-15-19 7 16,-9 2-2-16,-9 12-6 16,0 16 0-16,-9 21-1 15,-6 5-8-15,-5 6-7 16,-3 13-38-16,-5 9-62 15,2 7-48-15,6 28-2 0,6-2-125 16,12-1-239-16</inkml:trace>
  <inkml:trace contextRef="#ctx0" brushRef="#br0" timeOffset="78244.0933">20094 9223 388 0,'0'0'146'0,"0"0"31"0,0 0-3 16,0 0-5-16,0 0-22 16,-87 12-45-16,67 7-14 15,0 6-2-15,0 9-19 16,1 9-15-16,3 3-1 16,5 4 13-16,5-1-5 15,6-3-2-15,0-3-9 16,13-7-19-16,11-5-7 15,8-6-3-15,4-10 8 16,5-8-2-16,1-7-6 16,4 0 21-16,-1-19-6 15,-3-9-9-15,-2-5-6 16,-7-7-8-16,-7-7 8 0,-10-16-7 16,-10 0 8-16,-6 1-5 15,-9-2-2-15,-14 19-4 16,-2 1-7-16,-5 13-2 15,-7 11-1-15,-42 12-63 16,6 6-157-16,-9 1-342 0</inkml:trace>
  <inkml:trace contextRef="#ctx0" brushRef="#br0" timeOffset="78817.3272">19382 7744 704 0,'0'0'193'16,"0"0"96"-16,0 0-80 0,103-29-39 16,-51 7-45-16,6 0-42 15,3-4-47-15,-1 2-20 16,-6 2-16-16,-14 2-10 16,-18 1-92-16,-13 5-183 15,-9 1-251-15</inkml:trace>
  <inkml:trace contextRef="#ctx0" brushRef="#br0" timeOffset="79066.888">19292 7490 834 0,'0'0'152'0,"0"0"16"15,0 0-63 1,0 0 45-16,-59 97-4 0,35-52-51 15,4 5-47-15,1 3-9 16,4-5-8-16,8-2-21 16,7-8-8-16,0-10-1 15,24-7 1-15,11-9-1 16,27-7 8-16,24-5-9 16,21-17-8-16,4-16-64 15,-28 3-136-15,-23 4-198 0</inkml:trace>
  <inkml:trace contextRef="#ctx0" brushRef="#br0" timeOffset="79721.7608">20338 7369 64 0,'0'0'854'16,"0"0"-675"-16,0 0 17 16,0 0-69-16,0 0-37 15,-88-22-24-15,61 35-17 16,-3 5 1-16,2 7-11 15,4 1-13-15,5 1-15 16,8 0-5-16,7-3-5 16,4-6-2-16,0-4 1 0,9-13-1 15,10-1-2-15,6-12 3 16,7-17 2-16,2-17-2 16,5-21-2-1,-2-34 1-15,-4-32 1 0,-6-13 3 16,-11 6 3-16,-8 34 4 15,-5 39 6-15,-3 23 6 16,1 19 44-16,-1 5 26 16,0 6 0-16,0 8-21 15,0 6-56-15,0 27-15 16,0 36 0-16,-1 32 1 16,-1 14 0-16,2 2 5 15,0-26-6-15,8-27-14 16,6-19-132-16,16-10-80 0,-1-5-138 15,-4-12-157-15</inkml:trace>
  <inkml:trace contextRef="#ctx0" brushRef="#br0" timeOffset="80299.9092">20545 6953 700 0,'0'0'122'15,"0"0"9"-15,0 0-41 16,0 0-11-16,-37 81-15 0,37-58-21 16,8-6-21-16,14-3-12 15,5-10 5-15,4-4-8 16,2-4-1-16,-3-14 0 16,-5-7-4-16,-4-2 6 15,-9 1 3-15,-6-1 44 16,-5 3 27-16,-1 3 35 15,-1 4-32-15,-11 6-24 16,-8 7-7-16,-5 4-26 16,-5 2-9-16,-5 17 4 15,-3 8 11-15,2 7-9 16,5 5-5-16,9 3-11 16,8 2-9-16,14 0-1 15,8-8 0-15,23-4 0 16,27-15-7-16,3-13-2 0,10-4-2 15,1-25-13-15,-12-10-5 16,0-9 11-16,-14-3 11 16,-15-2 8-16,-14 3 1 15,-10 3 7-15,-7 7 11 16,0 8 38-16,-1 8 9 16,-6 6 7-16,2 7 11 15,4 5-24-15,1 2-48 16,0 4-12-16,0 15-2 15,3 9 1-15,8 9 0 16,-1 7 0-16,0 3-1 16,1-1 2-16,-2-5 0 15,-1-7-1-15,-3-10-68 0,0-12-82 16,-5-14-53-16,0-15-61 16,0-9-473-16</inkml:trace>
  <inkml:trace contextRef="#ctx0" brushRef="#br0" timeOffset="80430.9971">21017 6607 537 0,'0'0'104'15,"0"0"-21"-15,0 0-64 16,0 0-10-16,32 75-9 16,-16-37-64-16,1-4-138 0</inkml:trace>
  <inkml:trace contextRef="#ctx0" brushRef="#br0" timeOffset="80714.9497">21267 6774 552 0,'0'0'156'0,"0"0"2"16,0 0-30-16,0 0-13 16,-98 39-57-16,82-20-33 15,6-2-15-15,7-1-5 16,3-3-5-16,0-2-1 15,11-3 1-15,7-3 0 16,0-3 0-16,4-2 1 16,2 0 0-16,-3 0 0 15,-5 0 7-15,-3-1-7 16,-5-2 0-16,-5 0 7 0,-3 1 8 16,0-1-16-1,-6 3-10-15,-12-2-75 0,-15 2-68 16,4 0-76-16,2 0-301 0</inkml:trace>
  <inkml:trace contextRef="#ctx0" brushRef="#br0" timeOffset="81237.0738">21092 6885 348 0,'0'0'228'15,"0"0"19"-15,0 0-45 16,0 0-6-16,0 0-28 15,0 0-27-15,0 0-34 0,-57-44-9 16,40 44-21-16,-5 1-30 16,-3 16 3-16,-2 7 4 15,4 9-13-15,2 7-12 16,9 4-7-16,8 6-4 16,4-2-3-16,15-3-8 15,15-6-6-15,10-8 0 16,11-12 6-16,4-13-6 15,1-6 0-15,-2-14-1 16,-3-11-7-16,-9-9-37 16,-8-2-51-16,-13-1-15 15,-8-1-16-15,-10 2-56 16,-3 4-15-16,0 4 52 0,-5 6 2 16,-6 2-16-1,2 6 16-15,-1 1 45 0,2 2 63 16,1 1 35-16,2 1 20 15,2 2 110-15,0 1 59 16,1 2 46-16,2 3-12 16,-2 1-50-16,2 0-71 15,0 0-48-15,4 8-21 16,10 6 39-16,2 9 1 16,1 2-7-16,-4 3-24 15,-3 0-26-15,-2-6-8 16,-4-2-7-16,0-8-1 15,-1-5-67-15,-3-11-93 16,0-12-50-16,0-8-475 0</inkml:trace>
  <inkml:trace contextRef="#ctx0" brushRef="#br0" timeOffset="81391.8676">21335 6553 350 0,'0'0'266'16,"0"0"-141"-16,0 0-94 15,0 0-17-15,0 0-11 16,34 92-3-16,-12-61-17 16,20 3-151-16,-5-11-97 15,-3-7-74-15</inkml:trace>
  <inkml:trace contextRef="#ctx0" brushRef="#br0" timeOffset="81840.437">21579 6754 155 0,'0'0'305'0,"0"0"-107"0,0 0-61 16,0 0-5-16,-85 23-5 15,56-3-33-15,4 1-39 16,6 0-29-16,8 1-17 16,10-5-9-16,1 0 1 15,9-3-1-15,13-2 2 16,5-4-1-16,1-1 0 16,-2-1-1-16,-3 0 1 15,-5-1 0-15,-7 0 4 16,-6 1-4-16,-5 0 5 15,0 1 70-15,-14 0 57 16,-6 4-28-16,3-2-48 16,-1 0-28-16,6-2-18 0,5-3-5 15,7 0-6-15,0-4-35 16,17 0 3-16,12-3 13 16,7-11-7-16,4-11-13 15,0-8 11-15,-3-4 17 16,-5-6 11-16,-4 2 0 15,-6 6 14-15,-8 9 62 16,-4 9 8-16,-2 9 17 16,-5 8-6-16,3 0-63 15,1 8-31-15,6 15 9 16,1 3 6-16,-1 5-10 0,-1 1-5 16,-7-3 0-1,1-3-1-15,-3-8-38 16,-3-12-101-16,0-6-142 0,0 0-58 0</inkml:trace>
  <inkml:trace contextRef="#ctx0" brushRef="#br0" timeOffset="81975.7905">21783 6484 629 0,'0'0'146'0,"0"0"6"15,0 0-119-15,0 0-20 16,0 0-8-16,88 89-5 15,-44-51-104-15,-3-4-184 0</inkml:trace>
  <inkml:trace contextRef="#ctx0" brushRef="#br0" timeOffset="82658.2965">22113 6621 773 0,'0'0'275'16,"0"0"-29"-16,0 0-101 15,0 0-52-15,0 0-24 16,0 0 4-16,-94 53-32 16,73-19-4-16,6 3-11 15,3 0-17-15,7-4-9 16,5-4 0-16,4-10 0 16,15-9-22-16,6-10 1 15,5-1-18-15,2-19-12 0,-3-10 30 16,-6-6 14-1,-7-4 7-15,-5-3 0 0,-7-2-1 16,-4 6 1-16,0 7 13 16,0 8 18-16,-1 8-6 15,-7 12-6-15,-1 4-12 16,0 2-7-16,-1 16-1 16,4 6 1-16,4 4-2 15,2 3-20-15,14-3-85 16,16-3-103-16,7-9 55 15,3-7 16-15,1-9-26 16,-5 0 9-16,-7-13 36 16,-8-8 120-16,-6-2 54 0,-8-1 104 15,-4 2 62 1,-2 5-7-16,1 8-12 0,-2 2-43 16,0 6-71-1,2 1-54-15,1 3-33 0,5 14 0 16,2 7 0-16,0 3 2 15,3 5 9-15,-2-2-5 16,-2-5-5-16,0-4-1 16,-6-7 1-16,1-6 1 15,-2-8-1-15,-2 0 15 16,1-11 5-16,1-17-14 16,1-6 9-16,3-7 53 15,2-1-11-15,2 2-2 0,3 9 10 16,2 9-3-16,1 12-33 15,8 10-21-15,5 3-8 16,8 19-1-16,6 11 1 16,2 11 0-16,1 18-1 15,-29 27-141-15,-11-12-226 16,-12-7-958-16</inkml:trace>
  <inkml:trace contextRef="#ctx0" brushRef="#br0" timeOffset="83085.6768">20438 8774 760 0,'0'0'285'0,"0"0"-122"0,158-35 31 15,-43 3-35-15,10 1-27 16,-20 6-60-16,-26 11-30 16,-30 6-23-16,-10 2-19 15,3 1-31-15,4-7-115 16,-9 0-220-16,-16 3-382 0</inkml:trace>
  <inkml:trace contextRef="#ctx0" brushRef="#br0" timeOffset="83346.5852">20924 8402 1119 0,'0'0'178'0,"0"0"-26"15,0 0-108-15,0 0-3 16,0 0 46-16,0 0 8 16,-37 106-30-16,22-60-14 15,0 3-17-15,0-1-12 16,5-1-12-16,2-7-8 16,8-10-1-16,0-9-1 15,24-9-6-15,25-12 5 16,33-10-33-16,29-27-106 15,-13 2-216-15,-14-1-382 0</inkml:trace>
  <inkml:trace contextRef="#ctx0" brushRef="#br0" timeOffset="83881.7756">21727 8411 1292 0,'0'0'190'0,"0"0"-68"15,0 0-60-15,0 0 33 16,-60 93-19-16,57-57-30 16,3 0-8-16,0-2-3 15,0-1-10-15,0-7-15 16,1-5-9-16,3-6 5 16,-4-10-5-16,0-5 0 15,0-8 9-15,0-21-10 0,0-14-43 16,0-11 27-16,-2-5 16 15,2 0 0-15,0 4 11 16,0 8 22-16,9 12 3 16,6 13-20-16,7 12-3 15,5 10-13-15,6 2-1 16,3 21-5-16,3 7 6 16,-4 7 0-16,-2 1 0 15,-9 0 0-15,-6-5 0 16,-10-2 0-16,-4-7 0 15,-4-7 0-15,0-9 2 16,0-8 21-16,-6-8 20 16,-2-20 0-16,4-9-8 0,4-11-5 15,0-3-11-15,18 4 2 16,10 9-6-16,8 10-1 16,7 12-8-16,4 14-5 15,-1 2 4-15,-1 19-5 16,-6 12 0-16,-7 5 0 15,-11 4-6-15,-5-1-16 16,-8-1-94-16,-2-1-107 16,-3-8-171-16,1-12-430 0</inkml:trace>
  <inkml:trace contextRef="#ctx0" brushRef="#br0" timeOffset="85089.911">22478 8179 1175 0,'0'0'202'0,"0"0"65"0,0 0-93 16,0 0-9-16,0 0-52 16,0 0-72-16,0 0-29 15,-53 28-3-15,39 17 0 16,3 6-8-16,4-1-1 16,6-1 0-16,1-9 0 15,5-10 0-15,12-10-1 16,5-12-12-16,4-8-3 15,3-3-8-15,-2-21-10 16,-1-10-2-16,-5-12 14 16,-6-5 10-16,-3-1 12 15,-8 2 1-15,-1 11 7 0,-3 11 4 16,0 8 13-16,0 10 9 16,0 8-3-16,0 2-31 15,0 10-10-15,0 13 9 16,0 13 1-16,0 6-6 15,0 5 5-15,0-1 1 16,0-3 0-16,8-9-1 16,-1-11-10-16,3-9 4 15,0-9-23-15,3-5 21 16,-1-8 9-16,5-20 1 16,2-7-1-16,0-7 0 0,-1-3 7 15,1 4-6 1,0 5 1-16,-2 10 4 0,-2 8 0 15,-4 6 19-15,-5 9-2 16,3 3-21-16,1 7-1 16,1 15-1-16,6 8 1 15,0 6-1-15,4 2 0 16,2 0 1-16,1-6 0 16,2-5-1-16,2-10-27 15,2-12-59-15,0-5-46 16,-2-11-103-16,-4-18-147 15,-3-14-139-15,-6-10 143 0,-5-4 100 16,-4-2 278 0,-4 4 287-16,-2 11 49 0,0 12-89 15,0 8-53 1,0 15-36-16,-2 3 4 0,-8 6-69 16,-1 6-67-16,-2 14-18 15,-4 7-1-15,4 5-7 16,1 3-1-16,6-4-6 15,6-4-66-15,0-6-26 16,3-12 6-16,13-9 27 16,4 0 19-16,2-17-8 15,0-9 24-15,-2-7 31 16,-2-2 5-16,-5-1 56 16,-1 4 38-16,-6 6 44 15,-1 5 11-15,-4 9-12 16,-1 6-42-16,2 6-40 15,-1 0-60-15,4 18-5 0,3 13-1 16,1 10 6-16,-1 9 5 16,-1 9-5-16,-7 13-1 15,-2-7 1-15,-15 1-2 16,-10-5 1-16,-1-16-22 16,-2-3-17-16,0-16 5 15,3-9 0-15,2-14 25 16,4-3 8-16,5-20 2 15,10-9-1-15,6-9-1 16,3 1 1-16,17-2-5 16,9 3 5-16,4 7-7 0,4 3 6 15,2 3 1-15,-1 2-7 16,-2 2 7-16,-5-1-8 16,-4 0 8-16,-5-4 1 15,-3 2 0-15,-6 1 0 16,-1 3 1-16,-6 4 27 15,-3 5 36-15,-1 4 12 16,-1 5-19-16,1 0-33 16,1 7-24-16,2 14 0 15,3 7 3-15,-1 8 13 16,1 0-10-16,-1-1-5 16,-2-2 6-16,-2-9-7 15,-2-7-21-15,1-9-79 16,-2-14-88-16,0-12-52 15,0-10-447-15</inkml:trace>
  <inkml:trace contextRef="#ctx0" brushRef="#br0" timeOffset="85218.262">23445 7786 643 0,'0'0'112'0,"0"0"-87"15,0 0-24-15,0 0 1 16,0 0-2-16,-3 81-1 15,3-58-166-15</inkml:trace>
  <inkml:trace contextRef="#ctx0" brushRef="#br0" timeOffset="85796.2812">23533 7996 914 0,'0'0'224'0,"0"0"-159"16,0 0-55-16,0 0 55 16,0 0 16-16,25 72-30 15,-14-47-20-15,-4-1-10 16,-2-1-3-16,-4-2-7 16,-1-3-2-16,0-4-9 15,0-6 9-15,-4-5 0 16,-4-3-1-16,-1 0 5 15,-2-17-11-15,1-7-2 0,3-6 6 16,4-5 4-16,3 0 5 16,0 1 24-16,12 5 3 15,9 7 12-15,4 5-20 16,1 8-17-16,2 2-6 16,2 7 2-16,0 0 1 15,-1 5-12-15,0 9 5 16,-2 4-7-16,-5 6-5 15,-4-1 5-15,-2-1 0 16,-7 0 0-16,-4-5-1 16,-2-5-5-16,-1-4-4 15,-2-7 2-15,0-1 8 16,0 0 7-16,-7-10-1 16,-2-10-6-16,2-4-11 0,2-5 10 15,5-4-10 1,0 0-20-16,12 3 12 0,6 5 18 15,3 7-8-15,0 8-3 16,0 5-1-16,-4 5 12 16,3 0-11-16,-1 5 3 15,-2 8-27-15,2 2-60 16,2 11-38-16,-3-5-95 16,-4-3-157-16</inkml:trace>
  <inkml:trace contextRef="#ctx0" brushRef="#br0" timeOffset="87164.712">19828 9990 3 0,'0'0'82'0,"0"0"21"16,0 0 34-16,0 0 6 16,0 0 8-16,0 0-9 15,0 0-17-15,-32 4 12 0,31-4-19 16,1 0 2-16,0 0-16 16,0 0-26-16,0-2-19 15,1-1-17-15,19-3-19 16,11 0-10-16,14-2-12 15,7 1 9-15,5 1-9 16,0 1-1-16,-8 4-1 16,-10 1-5-16,-11 0-62 15,-9 0-100-15,-19 0-70 16,0 3-36-16,-14 0-116 0</inkml:trace>
  <inkml:trace contextRef="#ctx0" brushRef="#br0" timeOffset="87358.6461">19694 10076 628 0,'0'0'124'15,"0"0"-62"-15,0 0-10 16,0 0 68-16,0 0 13 16,0 0 4-16,111 10-47 15,-60-10-42-15,0-4-25 16,0-1-22-16,-5 3-1 15,3 1-59-15,-11 1-125 16,-13 0-202-16</inkml:trace>
  <inkml:trace contextRef="#ctx0" brushRef="#br0" timeOffset="117159.4237">10923 14947 1060 0,'0'0'266'0,"0"0"-157"15,0 0-66-15,0 0 23 16,55-72 2-16,-23 43-4 15,5-5-14-15,8-4-8 0,0-3-21 16,1 3-13-16,-6 2-8 16,-4 6-8-16,-8 5-60 15,-10 10-130-15,-11 8-142 16,-7 6-364-16</inkml:trace>
  <inkml:trace contextRef="#ctx0" brushRef="#br0" timeOffset="117628.2617">10932 14909 337 0,'0'0'245'0,"0"0"-164"15,0 0-58-15,0 0-23 16,0 0-20-16,0-79-104 16,0 66-223-16</inkml:trace>
  <inkml:trace contextRef="#ctx0" brushRef="#br0" timeOffset="117983.8741">10919 14643 848 0,'0'0'163'0,"0"0"-89"0,0 0-19 15,0 0-16-15,0 0 35 16,-47 89 2-16,40-47 6 16,3 5-8-16,1 1-25 15,1-1-8-15,2-1-9 16,0-5-5-16,0-7-5 15,8-5-9-15,1-7-2 16,-1-3-1-16,1-6-4 16,-1-7 1-16,4-3 9 15,1-3 18-15,6 0 27 0,5 0 11 16,9-11-1-16,3-6-13 16,4 0-21-16,3-2-28 15,-4-1-1-15,-3 2-8 16,-1-1 0-16,-6 4-60 15,4-1-52-15,-6 4-145 16,-9 2-375-16</inkml:trace>
  <inkml:trace contextRef="#ctx0" brushRef="#br0" timeOffset="141937.0154">2039 5830 195 0,'0'0'362'0,"0"0"-257"15,0 0-47-15,0 0-15 16,-94 0 5-16,67 0 8 16,-4 0 1-16,-6 0 9 15,-6 0-5-15,-19 3-31 0,-24 6 28 16,-16 5-17 0,-6 1 6-16,5 2 6 0,7 2-13 15,11-1-22-15,-6 3-5 16,0 1-5-16,12 0 2 15,15-3 11-15,16-2 2 16,2 2-10-16,-7 6 4 16,-4 4-9-16,0 4-7 15,1 3 7-15,5 0-6 16,6 1 7-16,2 2-9 16,1 5 1-16,3 6 1 15,2 6-1-15,1 5 1 16,-3 13 7-16,-2 14 1 15,2 11 0-15,9 2 4 16,15-4 5-16,8-5-3 0,7-2 5 16,0-1-1-16,14 1 5 15,3 2 5-15,8-5-12 16,1 2 1-16,8 0 6 16,2-2-3-16,8-3-8 15,-3-12 7-15,-4-14-2 16,-3-14-6-16,0-1-6 15,11 5 2-15,9 5-9 16,10 5 1-16,15-3-1 16,15-5 6-16,22-14 4 15,1-14 2-15,-3-22 4 16,-8-3-6-16,-13-25 5 16,0-6-3-16,2-5 8 0,-6-6-2 15,-14 6 10-15,-14 3-8 16,-13 6 5-16,-3-1 1 15,7-8-5-15,12-4-11 16,7-8 3-16,-2-1 1 16,-3 2-6-16,-5-1-7 15,-4-1 7-15,-6-1 9 16,-5-3 3-16,-7-1 3 16,-4-3 1-16,-2-3-6 15,1-12-2-15,1-14-3 16,-4-14-4-16,-4 10-9 15,-12 18 6-15,-10 22-5 16,0 11 0-16,-5-8 0 0,0-7 0 16,0-6 7-16,-10 0-8 15,-7 0 1 1,-5 2-1-16,-5 2 1 0,-2 3-1 16,-3 3 2-16,-1 6 4 15,-2 3 1-15,1 6 6 16,-3 5 7-16,3 1-10 15,1 3 2-15,-1 3-3 16,7 5-2-16,0 4 2 16,5 4 0-16,1 3-2 15,2 4-6-15,-1 1 0 16,2 2-1-16,-4 2 1 16,2 1-1-16,-8 0 1 15,-3 0-1-15,-8 3 0 0,-9 7 0 16,-4 1 0-16,-6 2 1 15,0 1-1-15,-2 0 0 16,3 1 0-16,5-2-1 16,9-1 0-16,12-3-5 15,8-4 5-15,11 0 0 16,8-2-39-16,4 0-53 16,4-1-124-16,11 1-170 15,3-3-366-15</inkml:trace>
  <inkml:trace contextRef="#ctx0" brushRef="#br0" timeOffset="149963.3695">11722 5600 2 0,'0'0'26'0,"-86"-4"0"16,45 3 2-16,0-1 14 15,-1 0-19-15,-1 2-2 16,1-2-10-16,0 1-4 15,-2 1-6-15,0 0-1 16,-3 0 12-16,-5 0-6 16,-5 0-6-16,-6 0 12 15,-5 0 12-15,-17 3-1 16,-12 6 16-16,-19 0-10 16,8-1-15-16,5-5-8 15,22-2-5-15,20-1-1 0,-10 0 2 16,11 0 0-16,1 0-1 15,-9 0-1-15,13-1 0 16,-9-4-1-16,-9 0-13 16,1 1-22-16,-13 0 1 15,-16 2-2-15,12 0-12 16,11-1 33-16,11-1 7 16,19 2 9-16,-5-2 0 15,0 0-11-15,-10-6-24 16,16 4-14-16,8 0-17 0</inkml:trace>
  <inkml:trace contextRef="#ctx0" brushRef="#br0" timeOffset="152216.4685">14551 6034 77 0,'0'0'109'0,"0"0"-109"15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3T05:50:33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13771 5746 176 0,'0'0'195'16,"0"0"-57"-16,0 0-24 16,0 0 15-16,0 0 2 15,0 0-6-15,-14-25-23 16,4 20-11-16,1 2 8 0,0 0-22 15,-3 2-6-15,-1-1-19 16,2 2 9-16,-5 0-27 16,-2 0-7-16,0 0-8 15,-5 0 2-15,0 5-4 16,-3 4-4-16,2 3-3 16,-1 0 1-16,1 1-4 15,3 1-6-15,3 2 1 16,1 2 10-16,0 1-10 15,-1 1 7-15,0 4 1 16,3-2-2-16,-2 2-8 16,0 0 7-16,1 1 8 0,1-1-5 15,0 2 0 1,3-2 2-16,1 3 2 0,3 0 0 16,3 1-6-16,3 1-7 15,2 3 1-15,0-3-1 16,7 1 0-1,6-4 1-15,2 0-1 0,3-2 0 16,1-2 1-16,2 0-2 16,3-1 1-16,0-3 1 15,1-1 0-15,-2-3-1 16,2-2 0-16,0-4 1 16,-1-2-2-16,0-3 2 15,-3-3-1-15,3 0 8 16,-2 0-1-16,-1-5 3 15,1-4 6-15,1 3-4 16,-3-3-11-16,0 1 5 0,0-1 5 16,0-1-5-16,-2-2 12 15,1-1-1-15,0-1 11 16,0-2-9-16,0-1-2 16,-3 0 0-16,1 0-1 15,-4 0-5-15,2 0 0 16,-3 0 1-16,-1 3 1 15,-1-5-6-15,-2 1 3 16,-3-3 2-16,2-2-6 16,-5-3 1-16,4 0 1 15,-4 2 2-15,1-3 0 16,-3 0-4-16,0 1 1 0,0-1-7 16,0 3 0-1,0 0 6-15,0 2-5 0,0 2 4 16,0 2-5-16,-3 0 5 15,0 1-4-15,-3 3 4 16,3-1 7-16,-2 3-6 16,1-1 4-16,-2 0-10 15,0 2 7-15,-3 0 3 16,2 1-3-16,-1 0 1 16,-2 1-3-16,1 1 0 15,0 1-5-15,0 2 8 16,-1-2-9-16,-1 4 1 15,2 0 0-15,-3-1-1 16,0 2 0-16,-2 0 0 0,0-1 0 16,-1 3 0-1,0 0-1-15,0 0 0 0,3 0 1 16,-1 0 0-16,-2 0-1 16,1 0 0-16,1 0 1 15,1 0 0-15,-1 0-1 16,1 0 0-16,1 3 1 15,0 1-1-15,3-3 0 16,0 2 1-16,2-2 0 16,1 2-7-16,-1-1 6 15,1 1-5-15,1 2-6 16,-1 0-26-16,-1 4-51 16,-7 10-44-16,1 1-114 0,-5-1-509 15</inkml:trace>
  <inkml:trace contextRef="#ctx0" brushRef="#br0" timeOffset="3291.2591">12483 4702 299 0,'0'0'184'0,"0"0"-3"16,0 0-12-1,0 0 16-15,0 0-12 0,0 0 13 16,0-43-22-16,0 43-29 16,0 0-33-16,0 1-42 15,-3 21-47-15,-5 26 4 16,-3 28 43-16,2 31-6 15,3 5-13-15,6-5-14 16,0-11-4-16,6-17-7 16,1 4 1-16,1-3-8 15,-3-12-9-15,-2-11 1 16,-2-16 1-16,2-7-2 16,-3 3 1-16,1-1-1 15,-1 0-31-15,2-11-39 0,-2-10-45 16,0-15-76-1,0-1-81-15,0-18-99 0</inkml:trace>
  <inkml:trace contextRef="#ctx0" brushRef="#br0" timeOffset="4934.5774">12455 4555 360 0,'0'0'151'16,"0"0"4"-16,0 0 17 15,0 0-11-15,0 0-22 0,0 0-24 16,0 0-20-16,-22-51-18 16,32 43-36-16,14-2-14 15,13-1 4-15,15-5 4 16,20-1-3-16,23-1 4 16,16-1-5-16,2 3-2 15,-19 6 0-15,-22 5 0 16,-26 2-14-16,-6 0-8 15,3 2 0-15,2 0 2 16,4-2-9-16,-5 1 6 16,-3 1-6-16,0 0 0 15,-4-1 1-15,2 1 0 0,-3-2-1 16,-1 2 2-16,-2-2 0 16,-3 0-1-16,-3-1 0 15,-3 4 0-15,-5-3 0 16,-3 2-1-16,-3-2 1 15,-6 1-1-15,0 2 0 16,-2-1 0-16,-2 1 1 16,-2 0-1-16,1 0 0 15,-1 0 0-15,1 0-1 16,-1 0-5-16,1 0-2 16,0 0 6-16,0 7-4 15,0 4-1-15,0 5 6 16,-2 2 0-16,0 5 0 0,0 2 1 15,0 7 1 1,-2 4 0-16,-2 6 0 0,0 3 6 16,0 6-6-16,1 4 1 15,0 4-1-15,1 0 1 16,1 2-2-16,1-1 1 16,0-3 8-16,0-1-9 15,0-5 2-15,0-2 8 16,0-4-8-16,0-5 11 15,1-1-12-15,2-4 9 16,0 0-10-16,2-2 1 16,-1-3 0-16,1-3-1 15,-2-1 1-15,1-3 1 16,-1 0-1-16,-1 1 5 16,-1-1-5-16,-1 3 8 0,2-2-8 15,-2-1 5 1,0 2-4-16,0 2-1 0,0-3 0 15,0 0 1-15,0 0-1 16,0-4 2-16,0-3-2 16,0-5 0-16,0-5 0 15,0-3 0-15,0-3 7 16,0-1 6-16,-2 0 5 16,-2 0 22-16,-5-1-23 15,-2-5-11-15,-1-2-6 16,-1 1 0-16,-2 0 0 15,-4 0-1-15,-2 2 0 16,-2-2 0-16,0 4 0 16,-4 1 0-16,1-1-1 0,1 3 1 15,-3 0 0-15,1 0 0 16,-3 0-1-16,0 0 0 16,2 0 0-16,-2 3 1 15,-3-2 0-15,-2 0 0 16,-1 1 0-16,-5-2 1 15,-3 0-1-15,-1 0 0 16,0 0 1-16,3 0-1 16,2 0 1-16,1 0 0 15,5-3 0-15,-1 1-1 16,3-1 1-16,1 0 0 16,-1 0 0-16,2 1-1 0,2-1 1 15,3 3-1-15,1-2 1 16,3 1-1-16,-1-1 0 15,1 1 0-15,0 1 0 16,0-2 0-16,2 2 0 16,2 0 0-16,-1 0-1 15,5 0 1-15,0 0-1 16,2 0 0-16,2 0 1 16,0 0-1-16,2 0 1 15,1 0 0-15,-1 0-1 16,0 0 1-16,3 2 0 15,-1-2 1-15,4 1-1 0,-2-1 6 16,3 0-4 0,-2 0 6-16,2 0 6 0,0 0-8 15,0 0 8-15,0 0-4 16,0 0-1-16,0 0-3 16,0 0-6-16,0 0 5 15,0 0-5-15,0 0 0 16,0 0 0-16,0 0-6 15,0 0-40-15,0 5-78 16,0 0-172-16,2-1-192 0</inkml:trace>
  <inkml:trace contextRef="#ctx0" brushRef="#br0" timeOffset="18397.0374">22141 4741 421 0,'0'0'153'0,"0"0"-10"16,0 0 47-16,0 0 21 15,0 0-18-15,0 0-25 16,11-17-70-16,-8 42-63 16,1 30 67-16,0 40 58 15,-2 40-13-15,-2 19-44 16,0 4-3-16,0-13 0 15,0-19-22-15,0-7-38 16,0-8-11-16,0-11-12 16,0-22-16-16,0-21-1 0,0-18 2 15,0-12-2-15,0-1-12 16,0-1-37-16,0-7-47 16,0-11-76-16,0-7 33 15,-6-53-97-15,-4-2-302 16,-2-11-278-16</inkml:trace>
  <inkml:trace contextRef="#ctx0" brushRef="#br0" timeOffset="19042.0348">22185 4698 950 0,'0'0'127'0,"0"0"-85"15,0 0-17 1,112-53 72-16,-21 38 26 0,37 1-5 16,12 1-22-16,0 0-37 15,-17 3-15-15,-19 0 0 16,-22-1-19-16,-21 2-5 16,-18 4-4-16,-5-2-3 15,3 3 0-15,1-2 2 16,-1 2 3-16,-3 4 2 15,-10 0-2-15,-3 0-1 16,-3 7 4-16,-4 12-5 0,2 8 9 16,0 9 16-1,-1 13 29-15,1 21-10 16,4 25 2-16,1 28-4 0,-2 6 1 16,-3 2-16-16,-3-12-4 15,-5-14-10-15,-1 1-1 16,-2-5-5-16,-1-6-10 15,-3-8-2-15,-4-15-10 16,-1-17 1-16,0-10-2 16,0-7 1-16,0 5 0 15,-5 1 1-15,-4-1-2 16,0-8 1-16,-1-12-1 16,-2-6 0-16,-3-6 0 15,-3-5 0-15,-9 0 0 16,-8-4 0-16,-15 1-7 0,-24 2 6 15,-38-1 0-15,-51 3-5 16,-24 3 6-16,0 0 1 16,23-1 0-16,57-1 1 15,33-3 30-15,28 1 7 16,17 0-17-16,0-1-13 16,2 1-8-16,5 0 0 15,7-4 1-15,9 0-2 16,5-2-17-16,1 0-69 15,4 0-117-15,5-7-353 0</inkml:trace>
  <inkml:trace contextRef="#ctx0" brushRef="#br0" timeOffset="23495.3148">14151 4738 84 0,'0'0'134'0,"0"0"-69"0,0 0 14 16,0 0 19-1,0 0-8-15,0 100-11 0,0-58 22 16,5 18-7-16,18 22 19 16,8 21-12-16,4 9-26 15,-1 3-1-15,-4-2-25 16,-6-10-7-16,-3-5 6 15,-3-18 33-15,-5-22-53 16,-3-17-20-16,-2-8-7 16,-2 3 5-16,-1-3-6 15,-1-2 0-15,-1-14 0 16,-3-12-42-16,0-15-81 16,-12-14 23-16,-2-8-283 0</inkml:trace>
  <inkml:trace contextRef="#ctx0" brushRef="#br0" timeOffset="24174.2841">14235 4631 730 0,'0'0'81'0,"0"0"-22"16,0 0-21-16,0 0-9 16,0 0 27-16,96-24 19 15,-30 13-7-15,29-3-24 16,29-9-8-16,11-3 0 0,-7-3-1 16,-30 6-18-16,-29 6-5 15,-19 6-6-15,-11 4-5 16,-1 2 6-16,-4 0-7 15,-3 3 0-15,-11 2-7 16,-10 8 2-16,-1 13 5 16,-6 12 42-16,3 21 31 15,-2 26-5-15,8 33 24 16,5 24-40-16,4 0-17 16,8-6 7-16,0-18-24 15,1-8-2-15,-2-10-15 16,-7-18 8-16,-5-20 0 15,-5-16-8-15,-5-11 5 16,3-1 1-16,-3 0-6 0,0-1 0 16,-6-10 6-16,0-6 2 15,0-6 10-15,-16-2 30 16,-10 0-11-16,-13-4-21 16,-12 5-10-16,-23 2-6 15,-28 6 0-15,-28 4 0 16,-10 2 1-16,9 1-1 15,16-3 6-15,21-1 15 16,17-4 9-16,17-3 8 16,17-3-12-16,7 1-4 15,0-2 1-15,1 2-15 16,5 0-8-16,12-2 0 16,6-2 1-16,6 1-2 0,4-4-2 15,2 0 1-15,0 0-33 16,0 0-63-16,3 0-95 15,9-11-210-15,-3-7-319 0</inkml:trace>
  <inkml:trace contextRef="#ctx0" brushRef="#br0" timeOffset="29229.8105">18553 7877 139 0,'0'0'128'0,"0"0"-17"16,0 0-8-16,0 0-4 16,0 0-21-16,0 0-3 15,-4-19 9-15,4 17-13 16,-2-4 7-16,0 3 1 16,1-1-11-16,-1 0-11 15,-1-2 5-15,0 2 7 16,0-1-8-16,-1 0 0 15,-2 0 0-15,3 1-3 16,-5 1 6-16,2-2-20 16,-1 2-12-16,1-1 13 15,-1 1 2-15,1 1 1 0,1 0-17 16,2 0-12 0,0 1-4-16,0-1 4 0,0 2-3 15,1 0-2-15,1 0-13 16,-5 0 7-16,3 0-8 15,-3 0 7-15,0 0-6 16,-1 0 1-16,-3 0-1 16,2 3 7-16,0 1-8 15,-2-1 1-15,3 1 8 16,-1 1 1-16,-1-3-1 16,2 4 4-16,1-5-7 15,-2 2 3-15,1 3 5 16,-2 1-13-16,0-3 0 15,0 4 7-15,-3 0-8 16,3-2 1-16,0 4 6 0,0-3-1 16,-1 2-5-1,2-1 1-15,-1 2-2 0,1-1 1 16,0 0 7-16,-1-1-8 16,1 2 0-16,0-1 1 15,-1 1 0-15,0-2 0 16,0 2 6-16,1-1-6 15,1 3 0-15,-1 0 0 16,-1-2 5-16,2 3 0 16,-1 0-6-16,-1-1 0 15,1 1 1-15,0-2 9 16,1 1-9-16,0-1-1 0,0 2 0 16,1 0 0-16,2 3 0 15,1 2 0 1,0 3 0-16,0 1 1 0,3 1 0 15,0-1-1-15,0 2 0 16,0-1 0-16,0-1 0 16,6 2 0-16,1 2 1 15,5-3-1-15,0-1 0 16,4-1 0-16,-1-4 1 16,2 0-1-16,-2-3 1 15,5 1 0-15,-1-2 5 16,0 0-5-16,0-2 0 15,-1 3-1-15,5-2 1 0,-1-1 0 16,1 2 0 0,-1-2 6-16,-2-4-6 0,-4 0 0 15,1-4 1-15,-4-2 4 16,0-1-6-16,-3 0 11 16,1 0 3-16,2 0-2 15,-1-7 6-15,3-2 1 16,-2 0-4-16,1-2-8 15,1 1 1-15,-2 2-7 16,-1-1 0-16,0 0 6 16,0 2-7-16,0-3 1 15,0 3 0-15,-2-3 1 16,1 3-1-16,-1-3 0 16,0 1 1-16,0-1-1 15,0 0 1-15,0-1-1 0,-2-3 5 16,1 3-5-16,-2-4 5 15,-1 0-4-15,0-2 5 16,-1 0 3-16,-2 0-1 16,0-3 0-16,1 2 0 15,-1-2-3-15,-2 2-5 16,-1-1 0-16,2 2 6 16,-2 2-6-16,0 0 4 15,0 1-4-15,0-3-1 16,0 2 0-16,-2 0 1 15,-2-2 0-15,-3 0-1 16,1 3 1-16,1-1 1 16,-1 1-1-16,0 2 6 0,-1 0-5 15,2 0-1 1,-1 0 9-16,2 2-3 0,-3-2-6 16,1 2-1-16,1 1 6 15,-1-2-5-15,1 3 7 16,-1-2-8-16,2 2 0 15,-2-2 2-15,2 4 5 16,-1-2-6-16,1 3 5 16,1-1 0-16,0 3-5 15,-1-2 7-15,-1 2-7 16,2 0 6-16,-2 2-7 16,1-1 0-16,-1 1 0 0,-1 0 1 15,2 1 0 1,-3-2 0-16,1 2-1 0,1 0 1 15,-1 0-1-15,0 0 1 16,0 0-1-16,2 0 0 16,1 0 1-16,0 0-1 15,0 0 0-15,1 0 1 16,2 0-1-16,-1 0 0 16,-1 0 1-16,1 0-1 15,1 0 0-15,-3 0 0 16,3 0-1-16,0 0 1 15,0 0 0-15,0 0-6 16,0 0-3-16,0 0-36 16,0 0-30-16,0 0-49 15,0 0-60-15,10 8-69 0,1 2-286 16,0-4-398-16</inkml:trace>
  <inkml:trace contextRef="#ctx0" brushRef="#br0" timeOffset="32322.644">19646 6210 7 0,'0'0'26'0,"0"0"-7"15,0 0 0-15,0 0-3 0,0 0-3 16,0 0 0-16,0 0-3 16,-19 11 3-16,17-11-3 15,0 0-9-15,-2 1 5 16,1-1-6-16,0 0-2 15,-1 0-12-15,1 0-1 16,0 0-2-16,1 0 10 16,1 0 7-16,1 0 0 15,0 0 23-15,0 0 14 16,-3 0 14-16,3 0-6 16,0 0-15-16,-2 0-14 15,1 0-9-15,-1 0-6 0,1 0 5 16,-1 0-5-16,-1 0 0 15,2 0 0 1,-1 0-1-16,-2-2-16 0,1 0-45 16,3 0-41-16</inkml:trace>
  <inkml:trace contextRef="#ctx0" brushRef="#br0" timeOffset="45538.5413">6881 10444 649 0,'0'0'166'16,"0"0"-9"-16,0 0-28 0,0 0-33 16,0 0-10-16,0 0-6 15,40-51 12-15,-22 38-27 16,3 0-20-16,0-1-14 16,3 0-18-16,-1 3-8 15,0 1-5-15,-6 3-51 16,-1 7-133-16,-6 0-83 15,-7 0-309-15</inkml:trace>
  <inkml:trace contextRef="#ctx0" brushRef="#br0" timeOffset="45739.3581">6920 10657 747 0,'0'0'226'15,"0"0"-77"-15,0 0 31 16,0 0-26-16,0 0-47 16,0 0-24-16,101-72-22 15,-74 52-34-15,3 3-27 16,13-2-30-16,-7 7-179 16,-5 3-103-16</inkml:trace>
  <inkml:trace contextRef="#ctx0" brushRef="#br0" timeOffset="57663.7359">18638 7381 345 0,'0'0'75'16,"0"0"3"-16,0 0 1 15,0 0 18-15,8-18 44 0,-6 15 15 16,-2 3-23 0,0-2-15-16,0 2-11 0,0 0-7 15,0 0-29-15,0 0-32 16,-12 8-21-16,-4 7-2 15,-11 7-7-15,-3 6 2 16,-4-1-1-16,-2 4-9 16,4-5 8-16,4-2-9 15,4-3 1-15,5-5 0 16,9-5 1-16,2-3-1 16,6-7-1-16,2-1 0 15,2 0-10-15,16 0 10 16,12 0 7-16,10 0 24 15,5 0-1-15,3 0-6 16,1 0-3-16,-3 3-2 0,-6 2-7 16,-5 1-9-1,-7 0-2-15,-5 2 1 0,-3-1-1 16,-8-2 0-16,-4 2 0 16,-2-5 0-16,-2 1-1 15,-4-2-35-15,0 1-43 16,0-2-105-16,0 0-150 15,0 0-326-15</inkml:trace>
  <inkml:trace contextRef="#ctx0" brushRef="#br0" timeOffset="59026.6397">19037 6702 13 0,'0'0'19'0,"0"0"-2"16,0 0 12-1,0 0-7-15,0 0-9 0,0 0 3 16,0 0-2 0,18 6 8-16,-15-6 4 0,0 0-2 15,-1 0 14-15,0 0 6 16,-2 0-2-16,2 0-1 16,-2 0 2-16,0 0 13 15,0 0-7-15,0 0-28 16,0 0-21-16,1 0 0 15,6 5 2-15,-1 2 19 16,4 1 0-16,3 4 9 0,3 5 2 16,4 0 7-16,7 3 23 15,4 4-9-15,6 2 50 16,8 2-21-16,1 3-37 16,4 2-16-16,-2 1 14 15,1 4-8-15,-4-1-6 16,1 0 1-16,-1 1-2 15,-1 1-1-15,0-2-1 16,2 3-4-16,-4-2 1 16,1-1-1-16,-3 1 1 15,-1-4 2-15,-5 0-15 16,-2-1 5-16,-4 0 2 16,-4-4 0-16,-2-1 1 15,-5-5-4-15,0-1-5 16,-3-4-7-16,-1-3 6 0,-2-1-7 15,-1 0 5-15,-1 0-4 16,0-3-2-16,-1 3 1 16,0-1 5-16,-2-4-5 15,0 2-1-15,-2-5 1 16,0-1-1-16,-1-2 0 16,0 0-53-16,-3-1-51 15,0-2-44-15,0 0-18 16,0 0-57-16,-6 0-80 0</inkml:trace>
  <inkml:trace contextRef="#ctx0" brushRef="#br0" timeOffset="59447.6839">19943 7722 728 0,'0'0'161'0,"0"0"-124"15,0 0 17-15,0 0 45 16,0 0 4-16,0 0 14 16,103 53-11-16,-75-46-19 15,2-4-42-15,0 0-11 16,-1-3-24-16,1 0 0 16,-3 0-10-16,-1-6 0 15,-4-4-55-15,-1-4-45 16,-5-2 14-16,-2-1 2 15,-7-1 22-15,-5 0 5 16,-2-2 34-16,0 3 17 16,-6 0 6-16,-4 3 18 0,-1 3 28 15,3 4 8-15,4 0 46 16,1 7-5-16,1 0-34 16,2 0-43-16,0 8-17 15,0 9 24-15,11 7 19 16,2 2-15-16,2 1-14 15,0 0-5-15,0 0-3 16,-3-5-7-16,-2-3-80 16,-5-5-160-16,-5-10-310 0</inkml:trace>
  <inkml:trace contextRef="#ctx0" brushRef="#br0" timeOffset="60147.3425">19152 6815 515 0,'0'0'152'15,"0"0"-14"-15,0 0-44 0,0 0-16 16,0 0-26-16,0 0 3 16,0 0 29-16,-17 50-17 15,15-29-30-15,-1 2-8 16,0-3-13-16,-1-2-3 16,1-4-7-16,1-5-5 15,2-7 2-15,-3-2 17 16,3-2 89-16,-2-15-20 15,1-8-66-15,-1-4-3 0,2-7 12 16,0 1-1-16,2 1 11 16,10 4 12-1,7 6-16-15,3 7-17 0,8 7-7 16,5 10-3-16,5 0-10 16,8 12 9-16,4 13-10 15,16 18-127-15,-12-7-250 16,-14-6-684-16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1E8206-5749-452C-870E-52CFAFB5846C}" type="datetimeFigureOut">
              <a:rPr lang="en-US" smtClean="0"/>
              <a:pPr>
                <a:defRPr/>
              </a:pPr>
              <a:t>3/13/2022</a:t>
            </a:fld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29515144-DAD1-4D30-BCF8-73F71ACED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6957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29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13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25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4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5F50AB-A58B-4B0E-AE64-6A6BE9C91D47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7831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9203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>
              <a:latin typeface="Arial" pitchFamily="34" charset="0"/>
            </a:endParaRPr>
          </a:p>
        </p:txBody>
      </p:sp>
      <p:sp>
        <p:nvSpPr>
          <p:cNvPr id="179204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31286" indent="-281264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25055" indent="-225011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575077" indent="-225011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25099" indent="-225011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475121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25143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375165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25187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FCA70F28-BF9E-4A70-AE86-311182FBFF21}" type="slidenum">
              <a:rPr lang="en-US" sz="1200"/>
              <a:pPr eaLnBrk="1" hangingPunct="1"/>
              <a:t>27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19882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DE965F-D80D-4E4E-A833-885F8D80E424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8515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92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842F0B-54FF-4BB0-A703-190D551426CE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2958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CF17F4D-4696-48FF-B372-B1606F96277B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3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CF17F4D-4696-48FF-B372-B1606F96277B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75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CF17F4D-4696-48FF-B372-B1606F96277B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77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51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CBB9CB-9449-4DE7-83AF-4CA75AC2B8B1}" type="datetime1">
              <a:rPr lang="en-US" smtClean="0"/>
              <a:t>3/13/2022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A1433-2BD6-474A-B042-E5F0856EF4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78B23240-9A46-45DC-80D8-72E6138EF4CC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70680-1F32-4C1C-9961-28427774F84F}" type="datetime1">
              <a:rPr lang="en-US" smtClean="0"/>
              <a:t>3/13/2022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8A489-38BD-40B0-9083-7E99DA90313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D1DA7-4C84-48B5-AF61-79C72C010C8D}" type="datetime1">
              <a:rPr lang="en-US" smtClean="0"/>
              <a:t>3/13/2022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8CB16-FC74-415F-A778-AFAE7BEAFAF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57619-B5FB-4141-BED6-253329039A20}" type="datetime1">
              <a:rPr lang="en-US" smtClean="0"/>
              <a:t>3/13/2022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B1E71-4690-4FD4-BBCF-A3779CD5256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C4C73-0ADF-41A2-BD03-B97432D06114}" type="datetime1">
              <a:rPr lang="en-US" smtClean="0"/>
              <a:t>3/13/2022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4774-6889-4F3F-87B3-82AF987C97C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2D0A3-E588-4152-92B1-FCB8C85BFA91}" type="datetime1">
              <a:rPr lang="en-US" smtClean="0"/>
              <a:t>3/13/2022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715D1-A74F-4481-8AFF-0CF19F1A422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AB317-05C2-4849-8D2E-159B0A13DD45}" type="datetime1">
              <a:rPr lang="en-US" smtClean="0"/>
              <a:t>3/13/2022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36656-7811-4E10-ABA8-C743BA19F43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CE7F5-51D4-44E9-BF4E-3198249D1DA1}" type="datetime1">
              <a:rPr lang="en-US" smtClean="0"/>
              <a:t>3/13/2022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E505A-A9CD-4645-BB6F-663BC8294A5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0E1A4-AB99-4782-B3D7-3880BFEA1DCF}" type="datetime1">
              <a:rPr lang="en-US" smtClean="0"/>
              <a:t>3/13/2022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21827-D599-4054-9CED-35F966873CD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CB96B0-FACA-47ED-A6A1-24DE099EE332}" type="datetime1">
              <a:rPr lang="en-US" smtClean="0"/>
              <a:t>3/13/2022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2A46-881B-4CE5-A377-400F5AC575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243C1-E6E3-41F9-9EBC-26716E593BEC}" type="datetime1">
              <a:rPr lang="en-US" smtClean="0"/>
              <a:t>3/13/2022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FCE0F-DF2D-4465-B568-7505733AD93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 smtClean="0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 smtClean="0"/>
            </a:lvl1pPr>
          </a:lstStyle>
          <a:p>
            <a:pPr>
              <a:defRPr/>
            </a:pPr>
            <a:fld id="{578891D9-9DBF-4503-8954-7823A473F5F2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02518-6CAE-442A-8EC9-848C14A8239C}" type="datetime1">
              <a:rPr lang="en-US" smtClean="0"/>
              <a:t>3/13/2022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54B72-864B-4419-8417-A1CD80834F1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00EA5-16EA-4B09-8078-C1010747D54F}" type="datetime1">
              <a:rPr lang="en-US" smtClean="0"/>
              <a:t>3/13/2022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C4AA0-627E-417E-B63D-B3DF9B458D2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4D26F-1823-44DC-9239-DC90B81E2C3B}" type="datetime1">
              <a:rPr lang="en-US" smtClean="0"/>
              <a:t>3/13/2022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947CB-2DD6-480A-BB8A-9DB725A59B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D4F59F-99CC-4933-9586-F5443B0AEBDC}" type="datetime1">
              <a:rPr lang="en-US" smtClean="0"/>
              <a:t>3/13/2022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44F58-842A-4939-AD5D-04575B8B76C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1EFC80-A07D-49E3-BAC4-4EDB2D9E0480}" type="datetime1">
              <a:rPr lang="en-US" smtClean="0"/>
              <a:t>3/13/2022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2B2FC-FC80-4EAE-B114-A316EDBA5B6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CAD18-17D4-499A-A1B6-87A45F16711F}" type="datetime1">
              <a:rPr lang="en-US" smtClean="0"/>
              <a:t>3/13/2022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3D8C1-C48A-434B-B05D-32EFC992A06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7D080-28AA-4A5A-B16F-A7A03E196618}" type="datetime1">
              <a:rPr lang="en-US" smtClean="0"/>
              <a:t>3/13/2022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C52F0-3AC6-4B70-9B7C-80128C5BC8D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E1FFB2-8177-4BED-9DFA-33E9AEFFB0C4}" type="datetime1">
              <a:rPr lang="en-US" smtClean="0"/>
              <a:t>3/13/2022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4F594-7693-4705-8E88-CEADBE86DA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EAAE2-85A4-43C5-BB77-2717BFF9D651}" type="datetime1">
              <a:rPr lang="en-US" smtClean="0"/>
              <a:t>3/13/2022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06891-6D43-46F3-BFF0-1270190D4E6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CB8B1E0-F22B-4A8F-9B5F-BF9893B5ABD8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97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7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84C6A3-7CCD-4C85-B025-7257B7982604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F874284-52B8-4470-BDD8-4ADED48827A4}" type="datetime1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5A6D408-3886-45AE-87AA-FE4F4DD13316}" type="datetime1">
              <a:rPr lang="en-US" smtClean="0"/>
              <a:t>3/13/2022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593DD7E-D674-4C29-BA87-30671220063F}" type="datetime1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CF17F4D-4696-48FF-B372-B1606F96277B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6FB00BD-2A3E-405A-924C-959BC25F82CE}" type="datetime1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61E31B3-1A8E-48F2-BF0B-FF8F2A0CCD74}" type="datetime1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B9B2037-4F83-45AB-A8AE-5B592BBCAE9F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509AD5F-0A31-424D-AB9D-62B102033000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17F44B5-105B-4EE8-BC8A-AF6D66C6DE3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4042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4A149CE-A26C-4113-98AE-9143637F4EE9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DB935C-A2BB-404C-A6C5-67E906802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1" r:id="rId12"/>
    <p:sldLayoutId id="2147483923" r:id="rId13"/>
    <p:sldLayoutId id="2147483926" r:id="rId14"/>
    <p:sldLayoutId id="2147483925" r:id="rId15"/>
    <p:sldLayoutId id="2147483924" r:id="rId16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4100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01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102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16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28" r:id="rId3"/>
    <p:sldLayoutId id="2147483927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2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emf"/><Relationship Id="rId4" Type="http://schemas.openxmlformats.org/officeDocument/2006/relationships/customXml" Target="../ink/ink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emf"/><Relationship Id="rId5" Type="http://schemas.openxmlformats.org/officeDocument/2006/relationships/customXml" Target="../ink/ink1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30.png"/><Relationship Id="rId7" Type="http://schemas.openxmlformats.org/officeDocument/2006/relationships/customXml" Target="../ink/ink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emf"/><Relationship Id="rId5" Type="http://schemas.openxmlformats.org/officeDocument/2006/relationships/customXml" Target="../ink/ink13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emf"/><Relationship Id="rId5" Type="http://schemas.openxmlformats.org/officeDocument/2006/relationships/customXml" Target="../ink/ink15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emf"/><Relationship Id="rId4" Type="http://schemas.openxmlformats.org/officeDocument/2006/relationships/customXml" Target="../ink/ink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emf"/><Relationship Id="rId4" Type="http://schemas.openxmlformats.org/officeDocument/2006/relationships/customXml" Target="../ink/ink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1.emf"/><Relationship Id="rId5" Type="http://schemas.openxmlformats.org/officeDocument/2006/relationships/customXml" Target="../ink/ink26.xml"/><Relationship Id="rId4" Type="http://schemas.openxmlformats.org/officeDocument/2006/relationships/hyperlink" Target="http://web.engr.oregonstate.edu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emf"/><Relationship Id="rId5" Type="http://schemas.openxmlformats.org/officeDocument/2006/relationships/customXml" Target="../ink/ink3.x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emf"/><Relationship Id="rId5" Type="http://schemas.openxmlformats.org/officeDocument/2006/relationships/customXml" Target="../ink/ink30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4.emf"/><Relationship Id="rId5" Type="http://schemas.openxmlformats.org/officeDocument/2006/relationships/customXml" Target="../ink/ink34.xml"/><Relationship Id="rId4" Type="http://schemas.openxmlformats.org/officeDocument/2006/relationships/image" Target="../media/image83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9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emf"/><Relationship Id="rId4" Type="http://schemas.openxmlformats.org/officeDocument/2006/relationships/customXml" Target="../ink/ink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9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9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6" Type="http://schemas.openxmlformats.org/officeDocument/2006/relationships/customXml" Target="../ink/ink44.xml"/><Relationship Id="rId5" Type="http://schemas.openxmlformats.org/officeDocument/2006/relationships/image" Target="../media/image45.png"/><Relationship Id="rId4" Type="http://schemas.openxmlformats.org/officeDocument/2006/relationships/image" Target="../media/image1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0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0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0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emf"/><Relationship Id="rId4" Type="http://schemas.openxmlformats.org/officeDocument/2006/relationships/customXml" Target="../ink/ink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4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4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12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4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deep-math-machine-learning-ai/chapter-3-support-vector-machine-with-math-47d6193c82be" TargetMode="External"/><Relationship Id="rId3" Type="http://schemas.openxmlformats.org/officeDocument/2006/relationships/hyperlink" Target="https://www.coursera.org/learn/machine-learning/home/week/7" TargetMode="External"/><Relationship Id="rId7" Type="http://schemas.openxmlformats.org/officeDocument/2006/relationships/hyperlink" Target="https://www.sciencedirect.com/science/article/abs/pii/S0893608006002796" TargetMode="External"/><Relationship Id="rId2" Type="http://schemas.openxmlformats.org/officeDocument/2006/relationships/hyperlink" Target="http://www.cs.utexas.edu/users/mooney/cs391L/" TargetMode="Externa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stats.stackexchange.com/questions/30042/neural-networks-vs-support-vector-machines-are-the-second-definitely-superior" TargetMode="External"/><Relationship Id="rId5" Type="http://schemas.openxmlformats.org/officeDocument/2006/relationships/hyperlink" Target="https://www.youtube.com/watch?time_continue=1&amp;v=_PwhiWxHK8o" TargetMode="External"/><Relationship Id="rId4" Type="http://schemas.openxmlformats.org/officeDocument/2006/relationships/hyperlink" Target="https://data-flair.training/blogs/svm-kernel-functions/" TargetMode="External"/><Relationship Id="rId9" Type="http://schemas.openxmlformats.org/officeDocument/2006/relationships/hyperlink" Target="https://www.youtube.com/watch?v=Qc5IyLW_hns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5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4.emf"/><Relationship Id="rId2" Type="http://schemas.openxmlformats.org/officeDocument/2006/relationships/image" Target="../media/image20.png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emf"/><Relationship Id="rId5" Type="http://schemas.openxmlformats.org/officeDocument/2006/relationships/customXml" Target="../ink/ink10.xml"/><Relationship Id="rId4" Type="http://schemas.openxmlformats.org/officeDocument/2006/relationships/image" Target="../media/image3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1828800" y="3428363"/>
            <a:ext cx="5990665" cy="1035424"/>
          </a:xfrm>
        </p:spPr>
        <p:txBody>
          <a:bodyPr/>
          <a:lstStyle/>
          <a:p>
            <a:pPr algn="ctr">
              <a:defRPr/>
            </a:pPr>
            <a:r>
              <a:rPr lang="en-US" sz="3883" dirty="0" smtClean="0">
                <a:solidFill>
                  <a:srgbClr val="FFFF66"/>
                </a:solidFill>
              </a:rPr>
              <a:t>Machine Learning</a:t>
            </a:r>
            <a:br>
              <a:rPr lang="en-US" sz="3883" dirty="0" smtClean="0">
                <a:solidFill>
                  <a:srgbClr val="FFFF66"/>
                </a:solidFill>
              </a:rPr>
            </a:br>
            <a:r>
              <a:rPr lang="en-US" sz="3883" dirty="0" smtClean="0">
                <a:solidFill>
                  <a:srgbClr val="FFFF66"/>
                </a:solidFill>
              </a:rPr>
              <a:t>DSECL    ZG565</a:t>
            </a:r>
            <a:endParaRPr lang="en-US" sz="3883" dirty="0">
              <a:solidFill>
                <a:srgbClr val="FFFF66"/>
              </a:solidFill>
              <a:latin typeface="+mn-lt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689412" y="5109882"/>
            <a:ext cx="5620871" cy="96146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355021" indent="-248515" algn="r">
              <a:buClr>
                <a:schemeClr val="accent1"/>
              </a:buClr>
              <a:buSzPct val="68000"/>
              <a:defRPr/>
            </a:pPr>
            <a:r>
              <a:rPr lang="en-US" sz="2718" dirty="0">
                <a:solidFill>
                  <a:schemeClr val="bg1"/>
                </a:solidFill>
                <a:cs typeface="Courier New" pitchFamily="49" charset="0"/>
              </a:rPr>
              <a:t>Dr. </a:t>
            </a:r>
            <a:r>
              <a:rPr lang="en-US" sz="2718" dirty="0" err="1">
                <a:solidFill>
                  <a:schemeClr val="bg1"/>
                </a:solidFill>
                <a:cs typeface="Courier New" pitchFamily="49" charset="0"/>
              </a:rPr>
              <a:t>Monali</a:t>
            </a:r>
            <a:r>
              <a:rPr lang="en-US" sz="2718" dirty="0">
                <a:solidFill>
                  <a:schemeClr val="bg1"/>
                </a:solidFill>
                <a:cs typeface="Courier New" pitchFamily="49" charset="0"/>
              </a:rPr>
              <a:t> </a:t>
            </a:r>
            <a:r>
              <a:rPr lang="en-US" sz="2718" dirty="0" err="1">
                <a:solidFill>
                  <a:schemeClr val="bg1"/>
                </a:solidFill>
                <a:cs typeface="Courier New" pitchFamily="49" charset="0"/>
              </a:rPr>
              <a:t>Mavani</a:t>
            </a:r>
            <a:endParaRPr lang="en-US" sz="2718" dirty="0">
              <a:solidFill>
                <a:schemeClr val="bg1"/>
              </a:solidFill>
              <a:latin typeface="+mn-lt"/>
              <a:cs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44587" y="4469756"/>
            <a:ext cx="6110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66"/>
                </a:solidFill>
              </a:rPr>
              <a:t>Support Vector </a:t>
            </a:r>
            <a:r>
              <a:rPr lang="en-US" sz="3600" dirty="0" smtClean="0">
                <a:solidFill>
                  <a:srgbClr val="FFFF66"/>
                </a:solidFill>
              </a:rPr>
              <a:t>Machines –II </a:t>
            </a:r>
            <a:endParaRPr lang="en-IN" sz="3600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96906" y="6248400"/>
            <a:ext cx="8458200" cy="463073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marL="0" marR="176530" lvl="0" indent="0">
              <a:lnSpc>
                <a:spcPct val="120000"/>
              </a:lnSpc>
              <a:spcBef>
                <a:spcPts val="1170"/>
              </a:spcBef>
              <a:spcAft>
                <a:spcPts val="0"/>
              </a:spcAft>
              <a:buNone/>
            </a:pPr>
            <a:r>
              <a:rPr lang="en-US" sz="1200" b="0" dirty="0" smtClean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These </a:t>
            </a:r>
            <a:r>
              <a:rPr lang="en-US" sz="1200" b="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slides are prepared by the instructor, with grateful acknowledgement of  Prof. Tom Mitchell, Prof.. </a:t>
            </a:r>
            <a:r>
              <a:rPr lang="en-IN" sz="1200" b="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</a:rPr>
              <a:t>Burges,  </a:t>
            </a:r>
            <a:r>
              <a:rPr lang="en-US" altLang="zh-CN" sz="1200" b="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</a:rPr>
              <a:t>Prof. Andrew Moore </a:t>
            </a:r>
            <a:r>
              <a:rPr lang="en-US" sz="1200" b="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and  many others who made  their course materials freely available </a:t>
            </a:r>
            <a:r>
              <a:rPr lang="en-US" sz="1200" b="0" dirty="0" smtClean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online</a:t>
            </a:r>
            <a:endParaRPr lang="en-US" sz="1200" dirty="0" smtClean="0">
              <a:solidFill>
                <a:schemeClr val="bg1"/>
              </a:solidFill>
              <a:latin typeface="+mn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75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8253" y="95459"/>
            <a:ext cx="7125667" cy="850900"/>
          </a:xfrm>
        </p:spPr>
        <p:txBody>
          <a:bodyPr>
            <a:normAutofit/>
          </a:bodyPr>
          <a:lstStyle/>
          <a:p>
            <a:r>
              <a:rPr lang="en-US" dirty="0" smtClean="0"/>
              <a:t>Soft Margin SVMs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59085" y="3599048"/>
            <a:ext cx="261258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65143" y="4573886"/>
            <a:ext cx="239486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35"/>
          <p:cNvGrpSpPr/>
          <p:nvPr/>
        </p:nvGrpSpPr>
        <p:grpSpPr>
          <a:xfrm>
            <a:off x="3087639" y="4506189"/>
            <a:ext cx="3625218" cy="1325538"/>
            <a:chOff x="3087639" y="4068873"/>
            <a:chExt cx="3625218" cy="1325538"/>
          </a:xfrm>
        </p:grpSpPr>
        <p:sp>
          <p:nvSpPr>
            <p:cNvPr id="34" name="Rectangle 33"/>
            <p:cNvSpPr/>
            <p:nvPr/>
          </p:nvSpPr>
          <p:spPr>
            <a:xfrm>
              <a:off x="5786452" y="4068873"/>
              <a:ext cx="926405" cy="701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87639" y="4693010"/>
              <a:ext cx="1571446" cy="701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6" y="1434598"/>
            <a:ext cx="8831698" cy="28153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675467"/>
            <a:ext cx="4916990" cy="1115317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602440" y="1571040"/>
              <a:ext cx="5712480" cy="4270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3440" y="1561680"/>
                <a:ext cx="5732640" cy="428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85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2" name="Rectangle 4"/>
          <p:cNvSpPr>
            <a:spLocks noChangeArrowheads="1"/>
          </p:cNvSpPr>
          <p:nvPr/>
        </p:nvSpPr>
        <p:spPr bwMode="auto">
          <a:xfrm>
            <a:off x="0" y="10236"/>
            <a:ext cx="9031710" cy="1013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Hard Margin </a:t>
            </a:r>
            <a:r>
              <a:rPr lang="en-US" altLang="zh-CN" sz="44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versus Soft </a:t>
            </a:r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Margin</a:t>
            </a:r>
          </a:p>
        </p:txBody>
      </p:sp>
      <p:sp>
        <p:nvSpPr>
          <p:cNvPr id="309253" name="Rectangle 5"/>
          <p:cNvSpPr>
            <a:spLocks noChangeArrowheads="1"/>
          </p:cNvSpPr>
          <p:nvPr/>
        </p:nvSpPr>
        <p:spPr bwMode="auto">
          <a:xfrm>
            <a:off x="457200" y="838200"/>
            <a:ext cx="82296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sz="2000" b="1" dirty="0" smtClean="0"/>
          </a:p>
          <a:p>
            <a:r>
              <a:rPr lang="en-US" altLang="zh-CN" sz="2000" b="1" dirty="0" smtClean="0"/>
              <a:t>Hard Margin:</a:t>
            </a:r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dirty="0"/>
          </a:p>
          <a:p>
            <a:endParaRPr lang="en-US" altLang="zh-CN" sz="2000" b="1" dirty="0"/>
          </a:p>
          <a:p>
            <a:endParaRPr lang="en-US" altLang="zh-CN" sz="2000" b="1" dirty="0" smtClean="0"/>
          </a:p>
          <a:p>
            <a:r>
              <a:rPr lang="en-US" altLang="zh-CN" sz="2000" b="1" dirty="0" smtClean="0"/>
              <a:t>Soft Margin incorporating </a:t>
            </a:r>
            <a:r>
              <a:rPr lang="en-US" altLang="zh-CN" sz="2000" b="1" dirty="0"/>
              <a:t>slack variables:</a:t>
            </a:r>
          </a:p>
          <a:p>
            <a:endParaRPr lang="en-US" altLang="zh-CN" sz="2000" b="1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b="1" dirty="0" smtClean="0"/>
          </a:p>
          <a:p>
            <a:endParaRPr lang="en-US" altLang="zh-CN" sz="2000" b="1" dirty="0" smtClean="0"/>
          </a:p>
          <a:p>
            <a:r>
              <a:rPr lang="en-US" altLang="zh-CN" sz="2000" b="1" dirty="0" smtClean="0"/>
              <a:t>Corresponding </a:t>
            </a:r>
            <a:r>
              <a:rPr lang="en-US" altLang="zh-CN" sz="2000" b="1" dirty="0" err="1" smtClean="0"/>
              <a:t>Lagrangian</a:t>
            </a:r>
            <a:r>
              <a:rPr lang="en-US" altLang="zh-CN" sz="2000" b="1" dirty="0" smtClean="0"/>
              <a:t> function</a:t>
            </a:r>
            <a:endParaRPr lang="en-US" altLang="zh-CN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9254" name="Text Box 6"/>
              <p:cNvSpPr txBox="1">
                <a:spLocks noChangeArrowheads="1"/>
              </p:cNvSpPr>
              <p:nvPr/>
            </p:nvSpPr>
            <p:spPr bwMode="auto">
              <a:xfrm>
                <a:off x="975213" y="1597855"/>
                <a:ext cx="6438900" cy="1151021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CN" sz="2000" dirty="0">
                    <a:latin typeface="Times New Roman" panose="02020603050405020304" pitchFamily="18" charset="0"/>
                  </a:rPr>
                  <a:t>Find </a:t>
                </a:r>
                <a:r>
                  <a:rPr lang="en-US" altLang="zh-CN" sz="20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 and 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 such that</a:t>
                </a:r>
              </a:p>
              <a:p>
                <a:r>
                  <a:rPr lang="el-G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000" baseline="30000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000" b="1" dirty="0">
                    <a:latin typeface="Times New Roman" panose="02020603050405020304" pitchFamily="18" charset="0"/>
                  </a:rPr>
                  <a:t>w 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is minimized and for all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{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)}</a:t>
                </a:r>
                <a:endParaRPr lang="en-US" altLang="zh-CN" sz="2000" dirty="0">
                  <a:latin typeface="Times New Roman" panose="02020603050405020304" pitchFamily="18" charset="0"/>
                </a:endParaRPr>
              </a:p>
              <a:p>
                <a:pPr algn="l"/>
                <a:r>
                  <a:rPr lang="en-US" altLang="zh-CN" sz="2000" i="1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000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 (</a:t>
                </a:r>
                <a:r>
                  <a:rPr lang="en-US" altLang="zh-CN" sz="20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000" b="1" baseline="30000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0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000" b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+ b)</a:t>
                </a:r>
                <a:r>
                  <a:rPr lang="en-US" altLang="zh-CN" sz="20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mc:Choice>
        <mc:Fallback xmlns="">
          <p:sp>
            <p:nvSpPr>
              <p:cNvPr id="30925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5213" y="1597855"/>
                <a:ext cx="6438900" cy="1151021"/>
              </a:xfrm>
              <a:prstGeom prst="rect">
                <a:avLst/>
              </a:prstGeom>
              <a:blipFill rotWithShape="0">
                <a:blip r:embed="rId2"/>
                <a:stretch>
                  <a:fillRect l="-849" t="-1554" b="-7254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255" name="Text Box 7"/>
              <p:cNvSpPr txBox="1">
                <a:spLocks noChangeArrowheads="1"/>
              </p:cNvSpPr>
              <p:nvPr/>
            </p:nvSpPr>
            <p:spPr bwMode="auto">
              <a:xfrm>
                <a:off x="975213" y="3470557"/>
                <a:ext cx="6858000" cy="1151021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CN" sz="2000" dirty="0">
                    <a:latin typeface="Times New Roman" panose="02020603050405020304" pitchFamily="18" charset="0"/>
                  </a:rPr>
                  <a:t>Find </a:t>
                </a:r>
                <a:r>
                  <a:rPr lang="en-US" altLang="zh-CN" sz="20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 and 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 such that</a:t>
                </a:r>
              </a:p>
              <a:p>
                <a:r>
                  <a:rPr lang="el-G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000" baseline="30000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000" b="1" dirty="0">
                    <a:latin typeface="Times New Roman" panose="02020603050405020304" pitchFamily="18" charset="0"/>
                  </a:rPr>
                  <a:t>w </a:t>
                </a:r>
                <a:r>
                  <a:rPr lang="en-US" altLang="zh-CN" sz="2000" dirty="0" smtClean="0"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</a:rPr>
                  <a:t>C </a:t>
                </a:r>
                <a:r>
                  <a:rPr lang="el-GR" altLang="en-US" sz="2400" dirty="0" smtClean="0">
                    <a:latin typeface="Times New Roman" panose="02020603050405020304" pitchFamily="18" charset="0"/>
                  </a:rPr>
                  <a:t>Σ</a:t>
                </a:r>
                <a:r>
                  <a:rPr lang="en-US" altLang="en-US" sz="2400" dirty="0" smtClean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000" i="1" dirty="0" smtClean="0">
                    <a:latin typeface="Times New Roman" panose="02020603050405020304" pitchFamily="18" charset="0"/>
                  </a:rPr>
                  <a:t>ξ</a:t>
                </a:r>
                <a:r>
                  <a:rPr lang="en-US" altLang="zh-CN" sz="2000" i="1" baseline="-25000" dirty="0" err="1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     is minimized and for all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{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)}</a:t>
                </a:r>
                <a:endParaRPr lang="en-US" altLang="zh-CN" sz="2000" dirty="0">
                  <a:latin typeface="Times New Roman" panose="02020603050405020304" pitchFamily="18" charset="0"/>
                </a:endParaRPr>
              </a:p>
              <a:p>
                <a:pPr algn="l"/>
                <a:r>
                  <a:rPr lang="en-US" altLang="zh-CN" sz="2000" i="1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000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0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000" b="1" baseline="30000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0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000" b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0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 </a:t>
                </a:r>
                <a:r>
                  <a:rPr lang="el-GR" alt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ξ</a:t>
                </a:r>
                <a:r>
                  <a:rPr lang="en-US" altLang="zh-CN" sz="20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and    </a:t>
                </a:r>
                <a:r>
                  <a:rPr lang="el-GR" alt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ξ</a:t>
                </a:r>
                <a:r>
                  <a:rPr lang="en-US" altLang="zh-CN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for all 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mc:Choice>
        <mc:Fallback xmlns="">
          <p:sp>
            <p:nvSpPr>
              <p:cNvPr id="30925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5213" y="3470557"/>
                <a:ext cx="6858000" cy="1151021"/>
              </a:xfrm>
              <a:prstGeom prst="rect">
                <a:avLst/>
              </a:prstGeom>
              <a:blipFill rotWithShape="0">
                <a:blip r:embed="rId3"/>
                <a:stretch>
                  <a:fillRect l="-797" t="-1554" b="-7254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626" name="Picture 2" descr="https://miro.medium.com/max/1400/1*qvl4L0qJk_fVDp7kv541kw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903281"/>
            <a:ext cx="6434173" cy="473418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964440" y="1893240"/>
              <a:ext cx="8185320" cy="4640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3640" y="1882800"/>
                <a:ext cx="8202960" cy="466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08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Soft Margin </a:t>
            </a:r>
            <a:r>
              <a:rPr lang="en-US" altLang="en-US" dirty="0" smtClean="0"/>
              <a:t>Vs Hard margin Classification </a:t>
            </a:r>
            <a:r>
              <a:rPr lang="en-US" altLang="en-US" dirty="0"/>
              <a:t>– Solution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7"/>
              <p:cNvSpPr txBox="1">
                <a:spLocks noChangeArrowheads="1"/>
              </p:cNvSpPr>
              <p:nvPr/>
            </p:nvSpPr>
            <p:spPr bwMode="auto">
              <a:xfrm>
                <a:off x="5443" y="4198412"/>
                <a:ext cx="7309757" cy="1732077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400" dirty="0">
                    <a:latin typeface="Times New Roman" panose="02020603050405020304" pitchFamily="18" charset="0"/>
                  </a:rPr>
                  <a:t>Find 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such that</a:t>
                </a: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l-GR" altLang="en-US" sz="2400" b="1" dirty="0">
                    <a:latin typeface="Times New Roman" panose="02020603050405020304" pitchFamily="18" charset="0"/>
                  </a:rPr>
                  <a:t>α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l-G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i="1" dirty="0">
                    <a:latin typeface="Times New Roman" panose="02020603050405020304" pitchFamily="18" charset="0"/>
                  </a:rPr>
                  <a:t>(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l-GR" altLang="en-US" sz="2400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α</m:t>
                            </m:r>
                            <m:r>
                              <m:rPr>
                                <m:nor/>
                              </m:rPr>
                              <a:rPr lang="en-US" altLang="zh-CN" sz="2400" i="1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l-GR" altLang="en-US" sz="2400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l-GR" altLang="en-US" sz="2400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α</m:t>
                            </m:r>
                            <m:r>
                              <m:rPr>
                                <m:nor/>
                              </m:rPr>
                              <a:rPr lang="en-US" altLang="en-US" sz="2400" i="1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400" i="1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i="1" dirty="0">
                                <a:latin typeface="Times New Roman" panose="02020603050405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zh-CN" sz="2400" i="1" baseline="-25000" dirty="0">
                                <a:latin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i="1" dirty="0">
                                <a:latin typeface="Times New Roman" panose="02020603050405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zh-CN" sz="2400" b="1" baseline="-25000" dirty="0">
                                <a:latin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latin typeface="Times New Roman" panose="020206030504050203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zh-CN" sz="2400" b="1" baseline="-25000" dirty="0">
                                <a:latin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Times New Roman" panose="02020603050405020304" pitchFamily="18" charset="0"/>
                              </a:rPr>
                              <m:t> . 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latin typeface="Times New Roman" panose="020206030504050203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zh-CN" sz="2400" b="1" baseline="-25000" dirty="0">
                                <a:latin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400" b="1" baseline="-25000" dirty="0">
                                <a:latin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Times New Roman" panose="020206030504050203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latin typeface="Times New Roman" panose="02020603050405020304" pitchFamily="18" charset="0"/>
                              </a:rPr>
                              <m:t>  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</a:rPr>
                  <a:t>is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maximized and </a:t>
                </a:r>
              </a:p>
              <a:p>
                <a:pPr algn="l"/>
                <a:r>
                  <a:rPr lang="en-US" altLang="zh-CN" sz="2400" dirty="0">
                    <a:latin typeface="Times New Roman" panose="02020603050405020304" pitchFamily="18" charset="0"/>
                  </a:rPr>
                  <a:t>(1)  </a:t>
                </a:r>
                <a:r>
                  <a:rPr lang="el-GR" altLang="en-US" sz="2400" dirty="0">
                    <a:latin typeface="Times New Roman" panose="02020603050405020304" pitchFamily="18" charset="0"/>
                  </a:rPr>
                  <a:t>Σ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  <a:endParaRPr lang="en-US" altLang="zh-CN" sz="2400" dirty="0">
                  <a:latin typeface="Times New Roman" panose="02020603050405020304" pitchFamily="18" charset="0"/>
                </a:endParaRPr>
              </a:p>
              <a:p>
                <a:pPr algn="l"/>
                <a:r>
                  <a:rPr lang="en-US" altLang="zh-CN" sz="2400" dirty="0">
                    <a:latin typeface="Times New Roman" panose="02020603050405020304" pitchFamily="18" charset="0"/>
                  </a:rPr>
                  <a:t>(2) </a:t>
                </a:r>
                <a:r>
                  <a:rPr lang="el-GR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rPr>
                  <a:t>α</a:t>
                </a:r>
                <a:r>
                  <a:rPr lang="en-US" altLang="zh-CN" sz="24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rPr>
                  <a:t>i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rPr>
                  <a:t> ≥ 0 for all </a:t>
                </a:r>
                <a:r>
                  <a:rPr lang="el-GR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rPr>
                  <a:t>α</a:t>
                </a:r>
                <a:r>
                  <a:rPr lang="en-US" altLang="zh-CN" sz="24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rPr>
                  <a:t>i</a:t>
                </a:r>
              </a:p>
            </p:txBody>
          </p:sp>
        </mc:Choice>
        <mc:Fallback xmlns="">
          <p:sp>
            <p:nvSpPr>
              <p:cNvPr id="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43" y="4198412"/>
                <a:ext cx="7309757" cy="1732077"/>
              </a:xfrm>
              <a:prstGeom prst="rect">
                <a:avLst/>
              </a:prstGeom>
              <a:blipFill rotWithShape="0">
                <a:blip r:embed="rId3"/>
                <a:stretch>
                  <a:fillRect l="-1164" t="-2083" b="-6597"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6329" y="1278600"/>
            <a:ext cx="6245256" cy="156966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</a:rPr>
              <a:t>Find </a:t>
            </a:r>
            <a:r>
              <a:rPr lang="el-G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l-G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</a:rPr>
              <a:t>such that</a:t>
            </a:r>
          </a:p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en-US" b="1" dirty="0">
                <a:latin typeface="Times New Roman" panose="02020603050405020304" pitchFamily="18" charset="0"/>
              </a:rPr>
              <a:t>α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l-G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½</a:t>
            </a:r>
            <a:r>
              <a:rPr lang="el-GR" altLang="en-US" dirty="0">
                <a:latin typeface="Times New Roman" panose="02020603050405020304" pitchFamily="18" charset="0"/>
              </a:rPr>
              <a:t>ΣΣ</a:t>
            </a:r>
            <a:r>
              <a:rPr lang="el-G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l-G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b="1" dirty="0" err="1">
                <a:latin typeface="Times New Roman" panose="02020603050405020304" pitchFamily="18" charset="0"/>
              </a:rPr>
              <a:t>x</a:t>
            </a:r>
            <a:r>
              <a:rPr lang="en-US" altLang="en-US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en-US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en-US" b="1" dirty="0" err="1">
                <a:latin typeface="Times New Roman" panose="02020603050405020304" pitchFamily="18" charset="0"/>
              </a:rPr>
              <a:t>x</a:t>
            </a:r>
            <a:r>
              <a:rPr lang="en-US" altLang="en-US" b="1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en-US" b="1" dirty="0">
                <a:latin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</a:rPr>
              <a:t>is maximized and </a:t>
            </a: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</a:rPr>
              <a:t>(1)  </a:t>
            </a:r>
            <a:r>
              <a:rPr lang="el-GR" altLang="en-US" dirty="0">
                <a:latin typeface="Times New Roman" panose="02020603050405020304" pitchFamily="18" charset="0"/>
              </a:rPr>
              <a:t>Σ</a:t>
            </a:r>
            <a:r>
              <a:rPr lang="el-G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endParaRPr lang="en-US" altLang="en-US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</a:rPr>
              <a:t>(2)  </a:t>
            </a: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 </a:t>
            </a: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l-GR" alt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lang="en-US" alt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all </a:t>
            </a:r>
            <a:r>
              <a:rPr lang="el-GR" alt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en-US" b="1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6811" y="2968895"/>
            <a:ext cx="2107395" cy="55288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b="1" dirty="0" err="1">
                <a:latin typeface="Times New Roman" panose="02020603050405020304" pitchFamily="18" charset="0"/>
              </a:rPr>
              <a:t>x</a:t>
            </a:r>
            <a:r>
              <a:rPr lang="en-US" altLang="en-US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en-US" b="1" baseline="-25000" dirty="0">
                <a:latin typeface="Times New Roman" panose="02020603050405020304" pitchFamily="18" charset="0"/>
              </a:rPr>
              <a:t> </a:t>
            </a:r>
            <a:r>
              <a:rPr lang="en-US" altLang="en-US" b="1" baseline="-25000" dirty="0" smtClean="0">
                <a:latin typeface="Times New Roman" panose="02020603050405020304" pitchFamily="18" charset="0"/>
              </a:rPr>
              <a:t>     </a:t>
            </a:r>
            <a:endParaRPr lang="en-US" altLang="en-US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444343" y="2390828"/>
            <a:ext cx="2667000" cy="46166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i="1" dirty="0">
                <a:latin typeface="Times New Roman" panose="02020603050405020304" pitchFamily="18" charset="0"/>
              </a:rPr>
              <a:t>f</a:t>
            </a:r>
            <a:r>
              <a:rPr lang="en-US" altLang="en-US" dirty="0">
                <a:latin typeface="Times New Roman" panose="02020603050405020304" pitchFamily="18" charset="0"/>
              </a:rPr>
              <a:t>(</a:t>
            </a:r>
            <a:r>
              <a:rPr lang="en-US" altLang="en-US" b="1" dirty="0">
                <a:latin typeface="Times New Roman" panose="02020603050405020304" pitchFamily="18" charset="0"/>
              </a:rPr>
              <a:t>x</a:t>
            </a:r>
            <a:r>
              <a:rPr lang="en-US" altLang="en-US" dirty="0">
                <a:latin typeface="Times New Roman" panose="02020603050405020304" pitchFamily="18" charset="0"/>
              </a:rPr>
              <a:t>) = </a:t>
            </a:r>
            <a:r>
              <a:rPr lang="el-G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b="1" dirty="0" err="1">
                <a:latin typeface="Times New Roman" panose="02020603050405020304" pitchFamily="18" charset="0"/>
              </a:rPr>
              <a:t>x</a:t>
            </a:r>
            <a:r>
              <a:rPr lang="en-US" altLang="en-US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en-US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en-US" b="1" dirty="0" err="1">
                <a:latin typeface="Times New Roman" panose="02020603050405020304" pitchFamily="18" charset="0"/>
              </a:rPr>
              <a:t>x</a:t>
            </a:r>
            <a:r>
              <a:rPr lang="en-US" altLang="en-US" b="1" dirty="0">
                <a:latin typeface="Times New Roman" panose="02020603050405020304" pitchFamily="18" charset="0"/>
              </a:rPr>
              <a:t> + </a:t>
            </a:r>
            <a:r>
              <a:rPr lang="en-US" altLang="en-US" i="1" dirty="0">
                <a:latin typeface="Times New Roman" panose="02020603050405020304" pitchFamily="18" charset="0"/>
              </a:rPr>
              <a:t>b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6053445"/>
            <a:ext cx="2934342" cy="5391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-21771" y="6126435"/>
            <a:ext cx="2366353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1"/>
            <a:r>
              <a:rPr lang="en-US" altLang="zh-CN" sz="2400" dirty="0"/>
              <a:t>w</a:t>
            </a:r>
            <a:r>
              <a:rPr lang="en-US" altLang="zh-CN" sz="2400" dirty="0">
                <a:latin typeface="Times New Roman" panose="02020603050405020304" pitchFamily="18" charset="0"/>
              </a:rPr>
              <a:t>  = </a:t>
            </a:r>
            <a:r>
              <a:rPr lang="el-G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sz="2400" i="1" dirty="0">
                <a:latin typeface="Times New Roman" panose="02020603050405020304" pitchFamily="18" charset="0"/>
              </a:rPr>
              <a:t> </a:t>
            </a:r>
            <a:r>
              <a:rPr lang="el-GR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y</a:t>
            </a:r>
            <a:r>
              <a:rPr lang="en-US" altLang="zh-CN" sz="2400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 smtClean="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90800" y="6053445"/>
            <a:ext cx="2361352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1"/>
            <a:r>
              <a:rPr lang="en-US" altLang="zh-CN" sz="2400" b="1" dirty="0">
                <a:solidFill>
                  <a:srgbClr val="FF0000"/>
                </a:solidFill>
              </a:rPr>
              <a:t>b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= </a:t>
            </a:r>
            <a:r>
              <a:rPr lang="en-US" altLang="zh-CN" sz="24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– 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W.x</a:t>
            </a:r>
            <a:r>
              <a:rPr lang="en-US" altLang="zh-CN" sz="2400" b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25667" y="3033478"/>
            <a:ext cx="5452968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b = </a:t>
            </a:r>
            <a:r>
              <a:rPr lang="en-US" alt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en-US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</a:t>
            </a: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(1- </a:t>
            </a:r>
            <a:r>
              <a:rPr lang="el-GR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en-US" altLang="en-US" sz="24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 - </a:t>
            </a:r>
            <a:r>
              <a:rPr lang="en-US" alt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en-US" sz="2400" b="1" baseline="30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en-US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</a:t>
            </a: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where </a:t>
            </a:r>
            <a:r>
              <a:rPr lang="en-US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k</a:t>
            </a: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argmax</a:t>
            </a: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l-GR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 sz="24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ja-JP" altLang="en-US" sz="24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en-US" altLang="en-US" sz="2400" b="1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443" y="3725976"/>
            <a:ext cx="9138557" cy="107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851704" y="4324351"/>
            <a:ext cx="183954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en-US" dirty="0"/>
              <a:t>The dual problem 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4032379" y="1341823"/>
            <a:ext cx="183954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en-US" dirty="0"/>
              <a:t>The dual problem 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6404173" y="1895940"/>
            <a:ext cx="2625527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dk1"/>
                </a:solidFill>
                <a:latin typeface="+mn-lt"/>
              </a:rPr>
              <a:t>Solution to the dual problem </a:t>
            </a:r>
            <a:endParaRPr lang="en-IN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97015" y="5227066"/>
            <a:ext cx="1421799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dk1"/>
                </a:solidFill>
                <a:latin typeface="+mn-lt"/>
              </a:rPr>
              <a:t>Solution to </a:t>
            </a:r>
            <a:r>
              <a:rPr lang="en-US" altLang="en-US" dirty="0" smtClean="0">
                <a:solidFill>
                  <a:schemeClr val="dk1"/>
                </a:solidFill>
                <a:latin typeface="+mn-lt"/>
              </a:rPr>
              <a:t>the</a:t>
            </a:r>
          </a:p>
          <a:p>
            <a:r>
              <a:rPr lang="en-US" altLang="en-US" dirty="0" smtClean="0">
                <a:solidFill>
                  <a:schemeClr val="dk1"/>
                </a:solidFill>
                <a:latin typeface="+mn-lt"/>
              </a:rPr>
              <a:t> </a:t>
            </a:r>
            <a:r>
              <a:rPr lang="en-US" altLang="en-US" dirty="0">
                <a:solidFill>
                  <a:schemeClr val="dk1"/>
                </a:solidFill>
                <a:latin typeface="+mn-lt"/>
              </a:rPr>
              <a:t>dual problem </a:t>
            </a:r>
            <a:endParaRPr lang="en-IN" dirty="0">
              <a:solidFill>
                <a:schemeClr val="dk1"/>
              </a:solidFill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601920" y="823680"/>
              <a:ext cx="8074800" cy="5155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240" y="814680"/>
                <a:ext cx="8089560" cy="51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2998080" y="1585800"/>
              <a:ext cx="5470920" cy="1357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88720" y="1577160"/>
                <a:ext cx="5487120" cy="13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133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2400" y="287282"/>
            <a:ext cx="6553200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lang="en-US" sz="3300" spc="-15" dirty="0" smtClean="0"/>
              <a:t>SVM </a:t>
            </a:r>
            <a:r>
              <a:rPr sz="3300" spc="-15" dirty="0" smtClean="0"/>
              <a:t>Problem</a:t>
            </a:r>
            <a:r>
              <a:rPr sz="3300" spc="-34" dirty="0" smtClean="0"/>
              <a:t> </a:t>
            </a:r>
            <a:endParaRPr sz="33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614" y="1598009"/>
            <a:ext cx="4390263" cy="118757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9614" y="3579230"/>
            <a:ext cx="4955169" cy="252312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2425" marR="3810" indent="-342900"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491014" algn="l"/>
              </a:tabLst>
            </a:pPr>
            <a:r>
              <a:rPr sz="2000" spc="-4" dirty="0" smtClean="0">
                <a:latin typeface="+mn-lt"/>
                <a:cs typeface="Calibri"/>
              </a:rPr>
              <a:t>High</a:t>
            </a:r>
            <a:r>
              <a:rPr sz="2000" spc="-19" dirty="0" smtClean="0">
                <a:latin typeface="+mn-lt"/>
                <a:cs typeface="Calibri"/>
              </a:rPr>
              <a:t> </a:t>
            </a:r>
            <a:r>
              <a:rPr sz="2000" dirty="0" smtClean="0">
                <a:latin typeface="+mn-lt"/>
                <a:cs typeface="Calibri"/>
              </a:rPr>
              <a:t>C</a:t>
            </a:r>
            <a:r>
              <a:rPr sz="2000" spc="-23" dirty="0" smtClean="0">
                <a:latin typeface="+mn-lt"/>
                <a:cs typeface="Calibri"/>
              </a:rPr>
              <a:t> </a:t>
            </a:r>
            <a:r>
              <a:rPr sz="2000" spc="-4" dirty="0" smtClean="0">
                <a:latin typeface="+mn-lt"/>
                <a:cs typeface="Calibri"/>
              </a:rPr>
              <a:t>(=</a:t>
            </a:r>
            <a:r>
              <a:rPr sz="2000" spc="-15" dirty="0" smtClean="0">
                <a:latin typeface="+mn-lt"/>
                <a:cs typeface="Calibri"/>
              </a:rPr>
              <a:t> </a:t>
            </a:r>
            <a:r>
              <a:rPr sz="2000" spc="-4" dirty="0" err="1" smtClean="0">
                <a:latin typeface="+mn-lt"/>
                <a:cs typeface="Calibri"/>
              </a:rPr>
              <a:t>inf</a:t>
            </a:r>
            <a:r>
              <a:rPr sz="2000" spc="-4" dirty="0" smtClean="0">
                <a:latin typeface="+mn-lt"/>
                <a:cs typeface="Calibri"/>
              </a:rPr>
              <a:t>)</a:t>
            </a:r>
            <a:r>
              <a:rPr lang="en-US" sz="2000" spc="-4" dirty="0" smtClean="0">
                <a:latin typeface="+mn-lt"/>
                <a:cs typeface="Calibri"/>
              </a:rPr>
              <a:t> - smaller margin, large penalties</a:t>
            </a:r>
          </a:p>
          <a:p>
            <a:pPr marL="352425" marR="3810" indent="-342900"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491014" algn="l"/>
              </a:tabLst>
            </a:pPr>
            <a:r>
              <a:rPr sz="2000" spc="-4" dirty="0" smtClean="0">
                <a:latin typeface="+mn-lt"/>
                <a:cs typeface="Calibri"/>
              </a:rPr>
              <a:t> </a:t>
            </a:r>
            <a:r>
              <a:rPr sz="2000" spc="-398" dirty="0" smtClean="0">
                <a:latin typeface="+mn-lt"/>
                <a:cs typeface="Calibri"/>
              </a:rPr>
              <a:t> </a:t>
            </a:r>
            <a:r>
              <a:rPr sz="2000" spc="-8" dirty="0" smtClean="0">
                <a:latin typeface="+mn-lt"/>
                <a:cs typeface="Calibri"/>
              </a:rPr>
              <a:t>Low	</a:t>
            </a:r>
            <a:r>
              <a:rPr sz="2000" dirty="0" smtClean="0">
                <a:latin typeface="+mn-lt"/>
                <a:cs typeface="Calibri"/>
              </a:rPr>
              <a:t>C</a:t>
            </a:r>
            <a:r>
              <a:rPr sz="2000" spc="-23" dirty="0" smtClean="0">
                <a:latin typeface="+mn-lt"/>
                <a:cs typeface="Calibri"/>
              </a:rPr>
              <a:t> </a:t>
            </a:r>
            <a:r>
              <a:rPr sz="2000" dirty="0" smtClean="0">
                <a:latin typeface="+mn-lt"/>
                <a:cs typeface="Calibri"/>
              </a:rPr>
              <a:t>(=0)</a:t>
            </a:r>
            <a:r>
              <a:rPr lang="en-US" sz="2000" dirty="0" smtClean="0">
                <a:latin typeface="+mn-lt"/>
                <a:cs typeface="Calibri"/>
              </a:rPr>
              <a:t> - </a:t>
            </a:r>
            <a:r>
              <a:rPr sz="2000" spc="-19" dirty="0" smtClean="0">
                <a:latin typeface="+mn-lt"/>
                <a:cs typeface="Calibri"/>
              </a:rPr>
              <a:t> </a:t>
            </a:r>
            <a:r>
              <a:rPr lang="en-US" sz="2000" spc="-4" dirty="0" smtClean="0">
                <a:latin typeface="+mn-lt"/>
                <a:cs typeface="Calibri"/>
              </a:rPr>
              <a:t>Larger margin, small penalties</a:t>
            </a:r>
          </a:p>
          <a:p>
            <a:pPr marL="352425" marR="3810" indent="-342900"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491014" algn="l"/>
              </a:tabLst>
            </a:pPr>
            <a:endParaRPr lang="en-US" sz="2000" spc="-4" dirty="0" smtClean="0">
              <a:latin typeface="+mn-lt"/>
              <a:cs typeface="Calibri"/>
            </a:endParaRPr>
          </a:p>
          <a:p>
            <a:pPr marL="352425" marR="3810" indent="-342900"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491014" algn="l"/>
              </a:tabLst>
            </a:pPr>
            <a:r>
              <a:rPr lang="en-US" sz="2000" dirty="0">
                <a:latin typeface="+mn-lt"/>
              </a:rPr>
              <a:t>C parameter tells the SVM optimization how much you want to avoid misclassifying each training example. </a:t>
            </a:r>
          </a:p>
          <a:p>
            <a:pPr marL="352425" marR="3810" indent="-342900"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491014" algn="l"/>
              </a:tabLst>
            </a:pPr>
            <a:endParaRPr lang="en-US" sz="2000" spc="-4" dirty="0">
              <a:latin typeface="+mn-lt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9479" y="2863031"/>
            <a:ext cx="4391406" cy="33147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133968" y="1425756"/>
            <a:ext cx="152407" cy="5203643"/>
          </a:xfrm>
          <a:custGeom>
            <a:avLst/>
            <a:gdLst/>
            <a:ahLst/>
            <a:cxnLst/>
            <a:rect l="l" t="t" r="r" b="b"/>
            <a:pathLst>
              <a:path h="5346700">
                <a:moveTo>
                  <a:pt x="0" y="0"/>
                </a:moveTo>
                <a:lnTo>
                  <a:pt x="0" y="5346700"/>
                </a:lnTo>
              </a:path>
            </a:pathLst>
          </a:custGeom>
          <a:ln w="63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00" b="1" dirty="0"/>
          </a:p>
        </p:txBody>
      </p:sp>
      <p:sp>
        <p:nvSpPr>
          <p:cNvPr id="11" name="object 11"/>
          <p:cNvSpPr txBox="1"/>
          <p:nvPr/>
        </p:nvSpPr>
        <p:spPr>
          <a:xfrm>
            <a:off x="5381721" y="1425756"/>
            <a:ext cx="3857624" cy="185627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000" spc="-8" dirty="0">
                <a:latin typeface="Calibri"/>
                <a:cs typeface="Calibri"/>
              </a:rPr>
              <a:t>SVM:</a:t>
            </a:r>
            <a:r>
              <a:rPr sz="2000" spc="-41" dirty="0">
                <a:latin typeface="Calibri"/>
                <a:cs typeface="Calibri"/>
              </a:rPr>
              <a:t> </a:t>
            </a:r>
            <a:r>
              <a:rPr sz="2000" spc="-19" dirty="0">
                <a:latin typeface="Calibri"/>
                <a:cs typeface="Calibri"/>
              </a:rPr>
              <a:t>Training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38"/>
              </a:spcBef>
            </a:pPr>
            <a:endParaRPr sz="2000" dirty="0">
              <a:latin typeface="Calibri"/>
              <a:cs typeface="Calibri"/>
            </a:endParaRPr>
          </a:p>
          <a:p>
            <a:pPr marL="371475"/>
            <a:r>
              <a:rPr sz="2000" u="sng" spc="-4" dirty="0">
                <a:latin typeface="Calibri"/>
                <a:cs typeface="Calibri"/>
              </a:rPr>
              <a:t>Input:</a:t>
            </a:r>
            <a:r>
              <a:rPr sz="2000" u="sng" spc="-11" dirty="0">
                <a:latin typeface="Calibri"/>
                <a:cs typeface="Calibri"/>
              </a:rPr>
              <a:t> </a:t>
            </a:r>
            <a:r>
              <a:rPr sz="2000" spc="-4" dirty="0">
                <a:latin typeface="Calibri"/>
                <a:cs typeface="Calibri"/>
              </a:rPr>
              <a:t>(X,y),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dirty="0" smtClean="0">
                <a:latin typeface="Calibri"/>
                <a:cs typeface="Calibri"/>
              </a:rPr>
              <a:t>C</a:t>
            </a:r>
            <a:endParaRPr lang="en-US" sz="2000" dirty="0" smtClean="0">
              <a:latin typeface="Calibri"/>
              <a:cs typeface="Calibri"/>
            </a:endParaRPr>
          </a:p>
          <a:p>
            <a:pPr marL="371475"/>
            <a:r>
              <a:rPr sz="2000" u="sng" spc="-4" dirty="0" smtClean="0">
                <a:latin typeface="Calibri"/>
                <a:cs typeface="Calibri"/>
              </a:rPr>
              <a:t>Output</a:t>
            </a:r>
            <a:r>
              <a:rPr sz="2000" u="sng" spc="-4" dirty="0">
                <a:latin typeface="Calibri"/>
                <a:cs typeface="Calibri"/>
              </a:rPr>
              <a:t>:</a:t>
            </a:r>
            <a:r>
              <a:rPr sz="2000" spc="-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alpha</a:t>
            </a:r>
            <a:r>
              <a:rPr sz="2000" spc="4" dirty="0">
                <a:latin typeface="Calibri"/>
                <a:cs typeface="Calibri"/>
              </a:rPr>
              <a:t> </a:t>
            </a:r>
            <a:r>
              <a:rPr sz="2000" spc="-11" dirty="0" smtClean="0">
                <a:latin typeface="Calibri"/>
                <a:cs typeface="Calibri"/>
              </a:rPr>
              <a:t>for</a:t>
            </a:r>
            <a:r>
              <a:rPr lang="en-US" sz="2000" spc="-11" dirty="0" smtClean="0">
                <a:latin typeface="Calibri"/>
                <a:cs typeface="Calibri"/>
              </a:rPr>
              <a:t> </a:t>
            </a:r>
            <a:r>
              <a:rPr sz="2000" spc="-4" dirty="0" smtClean="0">
                <a:latin typeface="Calibri"/>
                <a:cs typeface="Calibri"/>
              </a:rPr>
              <a:t>support</a:t>
            </a:r>
            <a:r>
              <a:rPr lang="en-US" sz="2000" spc="-4" dirty="0" smtClean="0">
                <a:latin typeface="Calibri"/>
                <a:cs typeface="Calibri"/>
              </a:rPr>
              <a:t> </a:t>
            </a:r>
            <a:r>
              <a:rPr sz="2000" spc="-11" dirty="0" smtClean="0">
                <a:latin typeface="Calibri"/>
                <a:cs typeface="Calibri"/>
              </a:rPr>
              <a:t>vectors</a:t>
            </a:r>
            <a:r>
              <a:rPr sz="2000" spc="-11" dirty="0">
                <a:latin typeface="Calibri"/>
                <a:cs typeface="Calibri"/>
              </a:rPr>
              <a:t>,</a:t>
            </a:r>
            <a:r>
              <a:rPr sz="2000" spc="-8" dirty="0">
                <a:latin typeface="Calibri"/>
                <a:cs typeface="Calibri"/>
              </a:rPr>
              <a:t> </a:t>
            </a:r>
            <a:r>
              <a:rPr sz="2000" dirty="0" smtClean="0">
                <a:latin typeface="Calibri"/>
                <a:cs typeface="Calibri"/>
              </a:rPr>
              <a:t>b</a:t>
            </a:r>
            <a:endParaRPr lang="en-US" sz="2000" dirty="0" smtClean="0">
              <a:latin typeface="Calibri"/>
              <a:cs typeface="Calibri"/>
            </a:endParaRPr>
          </a:p>
          <a:p>
            <a:pPr marL="371475"/>
            <a:r>
              <a:rPr lang="en-US" sz="2000" dirty="0" err="1" smtClean="0">
                <a:latin typeface="Calibri"/>
                <a:cs typeface="Calibri"/>
              </a:rPr>
              <a:t>Hyperparameter</a:t>
            </a:r>
            <a:r>
              <a:rPr lang="en-US" sz="2000" dirty="0" smtClean="0">
                <a:latin typeface="Calibri"/>
                <a:cs typeface="Calibri"/>
              </a:rPr>
              <a:t> : C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630273" y="3902578"/>
            <a:ext cx="3208927" cy="1614670"/>
            <a:chOff x="5630273" y="3902578"/>
            <a:chExt cx="3208927" cy="161467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0273" y="4367974"/>
              <a:ext cx="3056527" cy="114927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2" name="object 12"/>
            <p:cNvSpPr txBox="1"/>
            <p:nvPr/>
          </p:nvSpPr>
          <p:spPr>
            <a:xfrm>
              <a:off x="5781866" y="3902578"/>
              <a:ext cx="3057334" cy="37895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2400" spc="-8" dirty="0">
                  <a:latin typeface="Calibri"/>
                  <a:cs typeface="Calibri"/>
                </a:rPr>
                <a:t>SVM:</a:t>
              </a:r>
              <a:r>
                <a:rPr sz="2400" spc="-45" dirty="0">
                  <a:latin typeface="Calibri"/>
                  <a:cs typeface="Calibri"/>
                </a:rPr>
                <a:t> </a:t>
              </a:r>
              <a:r>
                <a:rPr sz="2400" spc="-30" dirty="0">
                  <a:latin typeface="Calibri"/>
                  <a:cs typeface="Calibri"/>
                </a:rPr>
                <a:t>Testing</a:t>
              </a:r>
              <a:endParaRPr sz="2400" dirty="0"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214920" y="951840"/>
              <a:ext cx="8880840" cy="46299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560" y="941040"/>
                <a:ext cx="8898480" cy="464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229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spc="-45" dirty="0"/>
              <a:t>Effect</a:t>
            </a:r>
            <a:r>
              <a:rPr lang="en-IN" spc="-34" dirty="0"/>
              <a:t> </a:t>
            </a:r>
            <a:r>
              <a:rPr lang="en-IN" dirty="0"/>
              <a:t>of</a:t>
            </a:r>
            <a:r>
              <a:rPr lang="en-IN" spc="-34" dirty="0"/>
              <a:t> </a:t>
            </a:r>
            <a:r>
              <a:rPr lang="en-IN" dirty="0"/>
              <a:t>C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30" y="990600"/>
            <a:ext cx="4495230" cy="40569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3428" y="990600"/>
            <a:ext cx="4539686" cy="39959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430" y="4986525"/>
            <a:ext cx="4163786" cy="1631216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/>
              <a:t> </a:t>
            </a:r>
            <a:r>
              <a:rPr lang="en-US" sz="2000" dirty="0"/>
              <a:t>small value of C will cause the optimizer to look for a larger-margin separating hyperplane, even if that hyperplane misclassifies more points.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4843971" y="4832637"/>
            <a:ext cx="4038600" cy="193899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For large values of C, the optimization will choose a smaller-margin hyperplane if that hyperplane does a better job of getting all the training points classified correctly.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443960" y="822600"/>
              <a:ext cx="7063200" cy="4782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7840" y="812880"/>
                <a:ext cx="7074720" cy="480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982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915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Effect of Margin size v/s </a:t>
            </a:r>
            <a:r>
              <a:rPr lang="en-US" b="1" dirty="0" smtClean="0"/>
              <a:t> misclassification </a:t>
            </a:r>
            <a:r>
              <a:rPr lang="en-US" b="1" dirty="0"/>
              <a:t>cost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04900"/>
            <a:ext cx="7305675" cy="4381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638800"/>
            <a:ext cx="31317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宋体" panose="02010600030101010101" pitchFamily="2" charset="-122"/>
              </a:rPr>
              <a:t>classification mistakes are given </a:t>
            </a:r>
            <a:endParaRPr lang="en-US" dirty="0" smtClean="0">
              <a:ea typeface="宋体" panose="02010600030101010101" pitchFamily="2" charset="-122"/>
            </a:endParaRPr>
          </a:p>
          <a:p>
            <a:r>
              <a:rPr lang="en-US" dirty="0" smtClean="0">
                <a:ea typeface="宋体" panose="02010600030101010101" pitchFamily="2" charset="-122"/>
              </a:rPr>
              <a:t>less </a:t>
            </a:r>
            <a:r>
              <a:rPr lang="en-US" dirty="0">
                <a:ea typeface="宋体" panose="02010600030101010101" pitchFamily="2" charset="-122"/>
              </a:rPr>
              <a:t>importance,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4588329" y="567145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a typeface="宋体" panose="02010600030101010101" pitchFamily="2" charset="-122"/>
              </a:rPr>
              <a:t>the focus is more on avoiding misclassification at the expense of keeping the margin small.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462320" y="2737080"/>
              <a:ext cx="4935240" cy="2898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4400" y="2732760"/>
                <a:ext cx="4948200" cy="290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163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62000" y="2819400"/>
            <a:ext cx="6324600" cy="1143000"/>
          </a:xfrm>
        </p:spPr>
        <p:txBody>
          <a:bodyPr>
            <a:normAutofit fontScale="92500"/>
          </a:bodyPr>
          <a:lstStyle/>
          <a:p>
            <a:pPr marL="457200" lvl="1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Nonlinear SVM </a:t>
            </a:r>
            <a:r>
              <a:rPr lang="en-US" sz="4000" b="1" dirty="0" smtClean="0">
                <a:solidFill>
                  <a:srgbClr val="FF0000"/>
                </a:solidFill>
              </a:rPr>
              <a:t>- kernels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25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00" name="Rectangle 4"/>
          <p:cNvSpPr>
            <a:spLocks noChangeArrowheads="1"/>
          </p:cNvSpPr>
          <p:nvPr/>
        </p:nvSpPr>
        <p:spPr bwMode="auto">
          <a:xfrm>
            <a:off x="42863" y="100807"/>
            <a:ext cx="4800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Non-linear SVMs</a:t>
            </a:r>
          </a:p>
        </p:txBody>
      </p:sp>
      <p:sp>
        <p:nvSpPr>
          <p:cNvPr id="311301" name="Rectangle 5"/>
          <p:cNvSpPr>
            <a:spLocks noChangeArrowheads="1"/>
          </p:cNvSpPr>
          <p:nvPr/>
        </p:nvSpPr>
        <p:spPr bwMode="auto">
          <a:xfrm>
            <a:off x="293688" y="1371600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 smtClean="0"/>
              <a:t>What if data is not noisy or having outliers(soft margin can work)  but inherently non linear</a:t>
            </a:r>
          </a:p>
          <a:p>
            <a:r>
              <a:rPr lang="en-US" altLang="zh-CN" sz="2400" dirty="0" smtClean="0"/>
              <a:t>Datasets </a:t>
            </a:r>
            <a:r>
              <a:rPr lang="en-US" altLang="zh-CN" sz="2400" dirty="0"/>
              <a:t>that are linearly separable with some noise </a:t>
            </a:r>
            <a:r>
              <a:rPr lang="en-US" altLang="zh-CN" sz="2400" dirty="0" smtClean="0"/>
              <a:t>soft margin work </a:t>
            </a:r>
            <a:r>
              <a:rPr lang="en-US" altLang="zh-CN" sz="2400" dirty="0"/>
              <a:t>out great:</a:t>
            </a:r>
          </a:p>
          <a:p>
            <a:endParaRPr lang="en-US" altLang="zh-CN" sz="2400" dirty="0"/>
          </a:p>
          <a:p>
            <a:r>
              <a:rPr lang="en-US" altLang="zh-CN" sz="2400" dirty="0"/>
              <a:t>But what are we going to do if the dataset is just too hard? </a:t>
            </a:r>
          </a:p>
          <a:p>
            <a:endParaRPr lang="en-US" altLang="zh-CN" sz="2400" dirty="0"/>
          </a:p>
          <a:p>
            <a:r>
              <a:rPr lang="en-US" altLang="zh-CN" sz="2400" dirty="0"/>
              <a:t>How about</a:t>
            </a:r>
            <a:r>
              <a:rPr lang="en-US" altLang="zh-CN" sz="2400" dirty="0">
                <a:latin typeface="Times New Roman" panose="02020603050405020304" pitchFamily="18" charset="0"/>
              </a:rPr>
              <a:t>…</a:t>
            </a:r>
            <a:r>
              <a:rPr lang="en-US" altLang="zh-CN" sz="2400" dirty="0"/>
              <a:t> mapping data to a higher-dimensional space:</a:t>
            </a:r>
          </a:p>
        </p:txBody>
      </p:sp>
      <p:sp>
        <p:nvSpPr>
          <p:cNvPr id="311317" name="Text Box 21"/>
          <p:cNvSpPr txBox="1">
            <a:spLocks noChangeArrowheads="1"/>
          </p:cNvSpPr>
          <p:nvPr/>
        </p:nvSpPr>
        <p:spPr bwMode="auto">
          <a:xfrm>
            <a:off x="5638800" y="57150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</a:rPr>
              <a:t>x</a:t>
            </a:r>
            <a:endParaRPr lang="en-US" altLang="zh-CN" i="1" baseline="30000">
              <a:latin typeface="Times New Roman" panose="02020603050405020304" pitchFamily="18" charset="0"/>
            </a:endParaRPr>
          </a:p>
        </p:txBody>
      </p:sp>
      <p:grpSp>
        <p:nvGrpSpPr>
          <p:cNvPr id="311318" name="Group 22"/>
          <p:cNvGrpSpPr>
            <a:grpSpLocks/>
          </p:cNvGrpSpPr>
          <p:nvPr/>
        </p:nvGrpSpPr>
        <p:grpSpPr bwMode="auto">
          <a:xfrm>
            <a:off x="4621213" y="4038696"/>
            <a:ext cx="4286250" cy="423863"/>
            <a:chOff x="1056" y="2322"/>
            <a:chExt cx="2700" cy="267"/>
          </a:xfrm>
        </p:grpSpPr>
        <p:sp>
          <p:nvSpPr>
            <p:cNvPr id="311319" name="Line 23"/>
            <p:cNvSpPr>
              <a:spLocks noChangeShapeType="1"/>
            </p:cNvSpPr>
            <p:nvPr/>
          </p:nvSpPr>
          <p:spPr bwMode="auto">
            <a:xfrm>
              <a:off x="1056" y="23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20" name="AutoShape 24"/>
            <p:cNvSpPr>
              <a:spLocks noChangeArrowheads="1"/>
            </p:cNvSpPr>
            <p:nvPr/>
          </p:nvSpPr>
          <p:spPr bwMode="auto">
            <a:xfrm>
              <a:off x="13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21" name="Line 25"/>
            <p:cNvSpPr>
              <a:spLocks noChangeShapeType="1"/>
            </p:cNvSpPr>
            <p:nvPr/>
          </p:nvSpPr>
          <p:spPr bwMode="auto">
            <a:xfrm>
              <a:off x="2196" y="23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22" name="Text Box 26"/>
            <p:cNvSpPr txBox="1">
              <a:spLocks noChangeArrowheads="1"/>
            </p:cNvSpPr>
            <p:nvPr/>
          </p:nvSpPr>
          <p:spPr bwMode="auto">
            <a:xfrm>
              <a:off x="2106" y="2358"/>
              <a:ext cx="2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11323" name="AutoShape 27"/>
            <p:cNvSpPr>
              <a:spLocks noChangeArrowheads="1"/>
            </p:cNvSpPr>
            <p:nvPr/>
          </p:nvSpPr>
          <p:spPr bwMode="auto">
            <a:xfrm>
              <a:off x="1563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24" name="AutoShape 28"/>
            <p:cNvSpPr>
              <a:spLocks noChangeArrowheads="1"/>
            </p:cNvSpPr>
            <p:nvPr/>
          </p:nvSpPr>
          <p:spPr bwMode="auto">
            <a:xfrm>
              <a:off x="18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25" name="AutoShape 29"/>
            <p:cNvSpPr>
              <a:spLocks noChangeArrowheads="1"/>
            </p:cNvSpPr>
            <p:nvPr/>
          </p:nvSpPr>
          <p:spPr bwMode="auto">
            <a:xfrm>
              <a:off x="199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26" name="AutoShape 30"/>
            <p:cNvSpPr>
              <a:spLocks noChangeArrowheads="1"/>
            </p:cNvSpPr>
            <p:nvPr/>
          </p:nvSpPr>
          <p:spPr bwMode="auto">
            <a:xfrm>
              <a:off x="25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27" name="AutoShape 31"/>
            <p:cNvSpPr>
              <a:spLocks noChangeArrowheads="1"/>
            </p:cNvSpPr>
            <p:nvPr/>
          </p:nvSpPr>
          <p:spPr bwMode="auto">
            <a:xfrm>
              <a:off x="267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28" name="AutoShape 32"/>
            <p:cNvSpPr>
              <a:spLocks noChangeArrowheads="1"/>
            </p:cNvSpPr>
            <p:nvPr/>
          </p:nvSpPr>
          <p:spPr bwMode="auto">
            <a:xfrm>
              <a:off x="2451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29" name="AutoShape 33"/>
            <p:cNvSpPr>
              <a:spLocks noChangeArrowheads="1"/>
            </p:cNvSpPr>
            <p:nvPr/>
          </p:nvSpPr>
          <p:spPr bwMode="auto">
            <a:xfrm>
              <a:off x="291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30" name="AutoShape 34"/>
            <p:cNvSpPr>
              <a:spLocks noChangeArrowheads="1"/>
            </p:cNvSpPr>
            <p:nvPr/>
          </p:nvSpPr>
          <p:spPr bwMode="auto">
            <a:xfrm>
              <a:off x="30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31" name="AutoShape 35"/>
            <p:cNvSpPr>
              <a:spLocks noChangeArrowheads="1"/>
            </p:cNvSpPr>
            <p:nvPr/>
          </p:nvSpPr>
          <p:spPr bwMode="auto">
            <a:xfrm>
              <a:off x="3375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32" name="Text Box 36"/>
            <p:cNvSpPr txBox="1">
              <a:spLocks noChangeArrowheads="1"/>
            </p:cNvSpPr>
            <p:nvPr/>
          </p:nvSpPr>
          <p:spPr bwMode="auto">
            <a:xfrm>
              <a:off x="3468" y="2322"/>
              <a:ext cx="2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</a:rPr>
                <a:t>x</a:t>
              </a:r>
              <a:endParaRPr lang="en-US" altLang="zh-CN" i="1" baseline="300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11333" name="Group 37"/>
          <p:cNvGrpSpPr>
            <a:grpSpLocks/>
          </p:cNvGrpSpPr>
          <p:nvPr/>
        </p:nvGrpSpPr>
        <p:grpSpPr bwMode="auto">
          <a:xfrm>
            <a:off x="4145366" y="2550129"/>
            <a:ext cx="4324350" cy="642938"/>
            <a:chOff x="1056" y="1284"/>
            <a:chExt cx="2724" cy="405"/>
          </a:xfrm>
        </p:grpSpPr>
        <p:sp>
          <p:nvSpPr>
            <p:cNvPr id="311334" name="Line 38"/>
            <p:cNvSpPr>
              <a:spLocks noChangeShapeType="1"/>
            </p:cNvSpPr>
            <p:nvPr/>
          </p:nvSpPr>
          <p:spPr bwMode="auto">
            <a:xfrm>
              <a:off x="1056" y="14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35" name="AutoShape 39"/>
            <p:cNvSpPr>
              <a:spLocks noChangeArrowheads="1"/>
            </p:cNvSpPr>
            <p:nvPr/>
          </p:nvSpPr>
          <p:spPr bwMode="auto">
            <a:xfrm>
              <a:off x="13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36" name="Line 40"/>
            <p:cNvSpPr>
              <a:spLocks noChangeShapeType="1"/>
            </p:cNvSpPr>
            <p:nvPr/>
          </p:nvSpPr>
          <p:spPr bwMode="auto">
            <a:xfrm>
              <a:off x="2196" y="14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37" name="Text Box 41"/>
            <p:cNvSpPr txBox="1">
              <a:spLocks noChangeArrowheads="1"/>
            </p:cNvSpPr>
            <p:nvPr/>
          </p:nvSpPr>
          <p:spPr bwMode="auto">
            <a:xfrm>
              <a:off x="2106" y="1458"/>
              <a:ext cx="2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11338" name="AutoShape 42"/>
            <p:cNvSpPr>
              <a:spLocks noChangeArrowheads="1"/>
            </p:cNvSpPr>
            <p:nvPr/>
          </p:nvSpPr>
          <p:spPr bwMode="auto">
            <a:xfrm>
              <a:off x="1563" y="14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39" name="AutoShape 43"/>
            <p:cNvSpPr>
              <a:spLocks noChangeArrowheads="1"/>
            </p:cNvSpPr>
            <p:nvPr/>
          </p:nvSpPr>
          <p:spPr bwMode="auto">
            <a:xfrm>
              <a:off x="1863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40" name="AutoShape 44"/>
            <p:cNvSpPr>
              <a:spLocks noChangeArrowheads="1"/>
            </p:cNvSpPr>
            <p:nvPr/>
          </p:nvSpPr>
          <p:spPr bwMode="auto">
            <a:xfrm>
              <a:off x="199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41" name="AutoShape 45"/>
            <p:cNvSpPr>
              <a:spLocks noChangeArrowheads="1"/>
            </p:cNvSpPr>
            <p:nvPr/>
          </p:nvSpPr>
          <p:spPr bwMode="auto">
            <a:xfrm>
              <a:off x="25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42" name="AutoShape 46"/>
            <p:cNvSpPr>
              <a:spLocks noChangeArrowheads="1"/>
            </p:cNvSpPr>
            <p:nvPr/>
          </p:nvSpPr>
          <p:spPr bwMode="auto">
            <a:xfrm>
              <a:off x="2679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43" name="AutoShape 47"/>
            <p:cNvSpPr>
              <a:spLocks noChangeArrowheads="1"/>
            </p:cNvSpPr>
            <p:nvPr/>
          </p:nvSpPr>
          <p:spPr bwMode="auto">
            <a:xfrm>
              <a:off x="2451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44" name="Line 48"/>
            <p:cNvSpPr>
              <a:spLocks noChangeShapeType="1"/>
            </p:cNvSpPr>
            <p:nvPr/>
          </p:nvSpPr>
          <p:spPr bwMode="auto">
            <a:xfrm>
              <a:off x="2268" y="1302"/>
              <a:ext cx="0" cy="34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45" name="Oval 49"/>
            <p:cNvSpPr>
              <a:spLocks noChangeArrowheads="1"/>
            </p:cNvSpPr>
            <p:nvPr/>
          </p:nvSpPr>
          <p:spPr bwMode="auto">
            <a:xfrm>
              <a:off x="2405" y="1393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46" name="Oval 50"/>
            <p:cNvSpPr>
              <a:spLocks noChangeArrowheads="1"/>
            </p:cNvSpPr>
            <p:nvPr/>
          </p:nvSpPr>
          <p:spPr bwMode="auto">
            <a:xfrm>
              <a:off x="1955" y="1387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47" name="Line 51"/>
            <p:cNvSpPr>
              <a:spLocks noChangeShapeType="1"/>
            </p:cNvSpPr>
            <p:nvPr/>
          </p:nvSpPr>
          <p:spPr bwMode="auto">
            <a:xfrm flipH="1" flipV="1">
              <a:off x="247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48" name="Line 52"/>
            <p:cNvSpPr>
              <a:spLocks noChangeShapeType="1"/>
            </p:cNvSpPr>
            <p:nvPr/>
          </p:nvSpPr>
          <p:spPr bwMode="auto">
            <a:xfrm flipH="1" flipV="1">
              <a:off x="202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49" name="Text Box 53"/>
            <p:cNvSpPr txBox="1">
              <a:spLocks noChangeArrowheads="1"/>
            </p:cNvSpPr>
            <p:nvPr/>
          </p:nvSpPr>
          <p:spPr bwMode="auto">
            <a:xfrm>
              <a:off x="3492" y="1410"/>
              <a:ext cx="2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pitchFamily="18" charset="0"/>
                </a:rPr>
                <a:t>x</a:t>
              </a:r>
              <a:endParaRPr lang="en-US" altLang="zh-CN" i="1" baseline="30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08561" y="4822721"/>
            <a:ext cx="4352925" cy="2071784"/>
            <a:chOff x="1905000" y="3962400"/>
            <a:chExt cx="4352925" cy="2071784"/>
          </a:xfrm>
        </p:grpSpPr>
        <p:sp>
          <p:nvSpPr>
            <p:cNvPr id="311305" name="Text Box 9"/>
            <p:cNvSpPr txBox="1">
              <a:spLocks noChangeArrowheads="1"/>
            </p:cNvSpPr>
            <p:nvPr/>
          </p:nvSpPr>
          <p:spPr bwMode="auto">
            <a:xfrm>
              <a:off x="3581400" y="5667471"/>
              <a:ext cx="3429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311356" name="Group 60"/>
            <p:cNvGrpSpPr>
              <a:grpSpLocks/>
            </p:cNvGrpSpPr>
            <p:nvPr/>
          </p:nvGrpSpPr>
          <p:grpSpPr bwMode="auto">
            <a:xfrm>
              <a:off x="1905000" y="3962400"/>
              <a:ext cx="4352925" cy="1827213"/>
              <a:chOff x="1122" y="2874"/>
              <a:chExt cx="2742" cy="1151"/>
            </a:xfrm>
          </p:grpSpPr>
          <p:sp>
            <p:nvSpPr>
              <p:cNvPr id="311302" name="Line 6"/>
              <p:cNvSpPr>
                <a:spLocks noChangeShapeType="1"/>
              </p:cNvSpPr>
              <p:nvPr/>
            </p:nvSpPr>
            <p:spPr bwMode="auto">
              <a:xfrm>
                <a:off x="1122" y="3900"/>
                <a:ext cx="2496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303" name="AutoShape 7"/>
              <p:cNvSpPr>
                <a:spLocks noChangeArrowheads="1"/>
              </p:cNvSpPr>
              <p:nvPr/>
            </p:nvSpPr>
            <p:spPr bwMode="auto">
              <a:xfrm>
                <a:off x="1437" y="3257"/>
                <a:ext cx="56" cy="56"/>
              </a:xfrm>
              <a:prstGeom prst="octagon">
                <a:avLst>
                  <a:gd name="adj" fmla="val 29287"/>
                </a:avLst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304" name="Line 8"/>
              <p:cNvSpPr>
                <a:spLocks noChangeShapeType="1"/>
              </p:cNvSpPr>
              <p:nvPr/>
            </p:nvSpPr>
            <p:spPr bwMode="auto">
              <a:xfrm>
                <a:off x="2262" y="386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306" name="AutoShape 10"/>
              <p:cNvSpPr>
                <a:spLocks noChangeArrowheads="1"/>
              </p:cNvSpPr>
              <p:nvPr/>
            </p:nvSpPr>
            <p:spPr bwMode="auto">
              <a:xfrm>
                <a:off x="1641" y="3557"/>
                <a:ext cx="56" cy="56"/>
              </a:xfrm>
              <a:prstGeom prst="octagon">
                <a:avLst>
                  <a:gd name="adj" fmla="val 29287"/>
                </a:avLst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307" name="AutoShape 11"/>
              <p:cNvSpPr>
                <a:spLocks noChangeArrowheads="1"/>
              </p:cNvSpPr>
              <p:nvPr/>
            </p:nvSpPr>
            <p:spPr bwMode="auto">
              <a:xfrm>
                <a:off x="1929" y="3755"/>
                <a:ext cx="56" cy="56"/>
              </a:xfrm>
              <a:prstGeom prst="octagon">
                <a:avLst>
                  <a:gd name="adj" fmla="val 29287"/>
                </a:avLst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308" name="AutoShape 12"/>
              <p:cNvSpPr>
                <a:spLocks noChangeArrowheads="1"/>
              </p:cNvSpPr>
              <p:nvPr/>
            </p:nvSpPr>
            <p:spPr bwMode="auto">
              <a:xfrm>
                <a:off x="2073" y="3815"/>
                <a:ext cx="56" cy="56"/>
              </a:xfrm>
              <a:prstGeom prst="octagon">
                <a:avLst>
                  <a:gd name="adj" fmla="val 29287"/>
                </a:avLst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309" name="AutoShape 13"/>
              <p:cNvSpPr>
                <a:spLocks noChangeArrowheads="1"/>
              </p:cNvSpPr>
              <p:nvPr/>
            </p:nvSpPr>
            <p:spPr bwMode="auto">
              <a:xfrm>
                <a:off x="2601" y="3761"/>
                <a:ext cx="56" cy="56"/>
              </a:xfrm>
              <a:prstGeom prst="octagon">
                <a:avLst>
                  <a:gd name="adj" fmla="val 29287"/>
                </a:avLst>
              </a:prstGeom>
              <a:solidFill>
                <a:srgbClr val="0000FF"/>
              </a:solidFill>
              <a:ln w="9525" algn="ctr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310" name="AutoShape 14"/>
              <p:cNvSpPr>
                <a:spLocks noChangeArrowheads="1"/>
              </p:cNvSpPr>
              <p:nvPr/>
            </p:nvSpPr>
            <p:spPr bwMode="auto">
              <a:xfrm>
                <a:off x="2745" y="3647"/>
                <a:ext cx="56" cy="56"/>
              </a:xfrm>
              <a:prstGeom prst="octagon">
                <a:avLst>
                  <a:gd name="adj" fmla="val 29287"/>
                </a:avLst>
              </a:prstGeom>
              <a:solidFill>
                <a:srgbClr val="0000FF"/>
              </a:solidFill>
              <a:ln w="9525" algn="ctr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311" name="AutoShape 15"/>
              <p:cNvSpPr>
                <a:spLocks noChangeArrowheads="1"/>
              </p:cNvSpPr>
              <p:nvPr/>
            </p:nvSpPr>
            <p:spPr bwMode="auto">
              <a:xfrm>
                <a:off x="2481" y="3803"/>
                <a:ext cx="56" cy="56"/>
              </a:xfrm>
              <a:prstGeom prst="octagon">
                <a:avLst>
                  <a:gd name="adj" fmla="val 29287"/>
                </a:avLst>
              </a:prstGeom>
              <a:solidFill>
                <a:srgbClr val="0000FF"/>
              </a:solidFill>
              <a:ln w="9525" algn="ctr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312" name="AutoShape 16"/>
              <p:cNvSpPr>
                <a:spLocks noChangeArrowheads="1"/>
              </p:cNvSpPr>
              <p:nvPr/>
            </p:nvSpPr>
            <p:spPr bwMode="auto">
              <a:xfrm>
                <a:off x="2985" y="3443"/>
                <a:ext cx="56" cy="56"/>
              </a:xfrm>
              <a:prstGeom prst="octagon">
                <a:avLst>
                  <a:gd name="adj" fmla="val 29287"/>
                </a:avLst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313" name="AutoShape 17"/>
              <p:cNvSpPr>
                <a:spLocks noChangeArrowheads="1"/>
              </p:cNvSpPr>
              <p:nvPr/>
            </p:nvSpPr>
            <p:spPr bwMode="auto">
              <a:xfrm>
                <a:off x="3165" y="3251"/>
                <a:ext cx="56" cy="56"/>
              </a:xfrm>
              <a:prstGeom prst="octagon">
                <a:avLst>
                  <a:gd name="adj" fmla="val 29287"/>
                </a:avLst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314" name="AutoShape 18"/>
              <p:cNvSpPr>
                <a:spLocks noChangeArrowheads="1"/>
              </p:cNvSpPr>
              <p:nvPr/>
            </p:nvSpPr>
            <p:spPr bwMode="auto">
              <a:xfrm>
                <a:off x="3429" y="2921"/>
                <a:ext cx="56" cy="56"/>
              </a:xfrm>
              <a:prstGeom prst="octagon">
                <a:avLst>
                  <a:gd name="adj" fmla="val 29287"/>
                </a:avLst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315" name="Line 19"/>
              <p:cNvSpPr>
                <a:spLocks noChangeShapeType="1"/>
              </p:cNvSpPr>
              <p:nvPr/>
            </p:nvSpPr>
            <p:spPr bwMode="auto">
              <a:xfrm flipV="1">
                <a:off x="2262" y="2988"/>
                <a:ext cx="0" cy="936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316" name="Text Box 20"/>
              <p:cNvSpPr txBox="1">
                <a:spLocks noChangeArrowheads="1"/>
              </p:cNvSpPr>
              <p:nvPr/>
            </p:nvSpPr>
            <p:spPr bwMode="auto">
              <a:xfrm>
                <a:off x="2262" y="2874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i="1" baseline="30000" dirty="0"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311350" name="Line 54"/>
              <p:cNvSpPr>
                <a:spLocks noChangeShapeType="1"/>
              </p:cNvSpPr>
              <p:nvPr/>
            </p:nvSpPr>
            <p:spPr bwMode="auto">
              <a:xfrm flipV="1">
                <a:off x="1860" y="3180"/>
                <a:ext cx="2004" cy="816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351" name="Line 55"/>
              <p:cNvSpPr>
                <a:spLocks noChangeShapeType="1"/>
              </p:cNvSpPr>
              <p:nvPr/>
            </p:nvSpPr>
            <p:spPr bwMode="auto">
              <a:xfrm flipV="1">
                <a:off x="1857" y="3132"/>
                <a:ext cx="1962" cy="809"/>
              </a:xfrm>
              <a:prstGeom prst="line">
                <a:avLst/>
              </a:prstGeom>
              <a:noFill/>
              <a:ln w="9525" cap="rnd">
                <a:solidFill>
                  <a:schemeClr val="tx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352" name="Line 56"/>
              <p:cNvSpPr>
                <a:spLocks noChangeShapeType="1"/>
              </p:cNvSpPr>
              <p:nvPr/>
            </p:nvSpPr>
            <p:spPr bwMode="auto">
              <a:xfrm flipV="1">
                <a:off x="1929" y="3240"/>
                <a:ext cx="1926" cy="785"/>
              </a:xfrm>
              <a:prstGeom prst="line">
                <a:avLst/>
              </a:prstGeom>
              <a:noFill/>
              <a:ln w="9525" cap="rnd">
                <a:solidFill>
                  <a:schemeClr val="tx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353" name="Oval 57"/>
              <p:cNvSpPr>
                <a:spLocks noChangeArrowheads="1"/>
              </p:cNvSpPr>
              <p:nvPr/>
            </p:nvSpPr>
            <p:spPr bwMode="auto">
              <a:xfrm>
                <a:off x="2945" y="3403"/>
                <a:ext cx="144" cy="138"/>
              </a:xfrm>
              <a:prstGeom prst="ellipse">
                <a:avLst/>
              </a:prstGeom>
              <a:noFill/>
              <a:ln w="19050" algn="ctr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354" name="Oval 58"/>
              <p:cNvSpPr>
                <a:spLocks noChangeArrowheads="1"/>
              </p:cNvSpPr>
              <p:nvPr/>
            </p:nvSpPr>
            <p:spPr bwMode="auto">
              <a:xfrm>
                <a:off x="2699" y="3601"/>
                <a:ext cx="144" cy="138"/>
              </a:xfrm>
              <a:prstGeom prst="ellipse">
                <a:avLst/>
              </a:prstGeom>
              <a:noFill/>
              <a:ln w="19050" algn="ctr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355" name="Oval 59"/>
              <p:cNvSpPr>
                <a:spLocks noChangeArrowheads="1"/>
              </p:cNvSpPr>
              <p:nvPr/>
            </p:nvSpPr>
            <p:spPr bwMode="auto">
              <a:xfrm>
                <a:off x="2027" y="3775"/>
                <a:ext cx="144" cy="138"/>
              </a:xfrm>
              <a:prstGeom prst="ellipse">
                <a:avLst/>
              </a:prstGeom>
              <a:noFill/>
              <a:ln w="19050" algn="ctr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196520" y="84600"/>
              <a:ext cx="4783320" cy="6370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8600" y="74880"/>
                <a:ext cx="4801320" cy="63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829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4" name="Rectangle 4"/>
          <p:cNvSpPr>
            <a:spLocks noChangeArrowheads="1"/>
          </p:cNvSpPr>
          <p:nvPr/>
        </p:nvSpPr>
        <p:spPr bwMode="auto">
          <a:xfrm>
            <a:off x="41275" y="268287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Non-linear SVMs: </a:t>
            </a:r>
            <a:endParaRPr lang="en-US" altLang="zh-CN" sz="4400" b="1" dirty="0" smtClean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r>
              <a:rPr lang="en-US" altLang="zh-CN" sz="44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</a:t>
            </a:r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spaces</a:t>
            </a:r>
          </a:p>
        </p:txBody>
      </p:sp>
      <p:sp>
        <p:nvSpPr>
          <p:cNvPr id="312325" name="Rectangle 5"/>
          <p:cNvSpPr>
            <a:spLocks noChangeArrowheads="1"/>
          </p:cNvSpPr>
          <p:nvPr/>
        </p:nvSpPr>
        <p:spPr bwMode="auto">
          <a:xfrm>
            <a:off x="41275" y="1366838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/>
              <a:t>General idea:   the original input space can always be mapped to some higher-dimensional feature space where the training set is separable:</a:t>
            </a:r>
          </a:p>
        </p:txBody>
      </p:sp>
      <p:sp>
        <p:nvSpPr>
          <p:cNvPr id="312326" name="Line 6"/>
          <p:cNvSpPr>
            <a:spLocks noChangeShapeType="1"/>
          </p:cNvSpPr>
          <p:nvPr/>
        </p:nvSpPr>
        <p:spPr bwMode="auto">
          <a:xfrm flipV="1">
            <a:off x="2068513" y="25590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27" name="Line 7"/>
          <p:cNvSpPr>
            <a:spLocks noChangeShapeType="1"/>
          </p:cNvSpPr>
          <p:nvPr/>
        </p:nvSpPr>
        <p:spPr bwMode="auto">
          <a:xfrm flipV="1">
            <a:off x="447675" y="4170363"/>
            <a:ext cx="3319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28" name="AutoShape 8"/>
          <p:cNvSpPr>
            <a:spLocks noChangeArrowheads="1"/>
          </p:cNvSpPr>
          <p:nvPr/>
        </p:nvSpPr>
        <p:spPr bwMode="auto">
          <a:xfrm>
            <a:off x="2098675" y="3390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29" name="AutoShape 9"/>
          <p:cNvSpPr>
            <a:spLocks noChangeArrowheads="1"/>
          </p:cNvSpPr>
          <p:nvPr/>
        </p:nvSpPr>
        <p:spPr bwMode="auto">
          <a:xfrm>
            <a:off x="1524000" y="374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0" name="AutoShape 10"/>
          <p:cNvSpPr>
            <a:spLocks noChangeArrowheads="1"/>
          </p:cNvSpPr>
          <p:nvPr/>
        </p:nvSpPr>
        <p:spPr bwMode="auto">
          <a:xfrm>
            <a:off x="1676400" y="4294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1" name="AutoShape 11"/>
          <p:cNvSpPr>
            <a:spLocks noChangeArrowheads="1"/>
          </p:cNvSpPr>
          <p:nvPr/>
        </p:nvSpPr>
        <p:spPr bwMode="auto">
          <a:xfrm>
            <a:off x="2209800" y="47704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2" name="AutoShape 12"/>
          <p:cNvSpPr>
            <a:spLocks noChangeArrowheads="1"/>
          </p:cNvSpPr>
          <p:nvPr/>
        </p:nvSpPr>
        <p:spPr bwMode="auto">
          <a:xfrm>
            <a:off x="1790700" y="34369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3" name="AutoShape 13"/>
          <p:cNvSpPr>
            <a:spLocks noChangeArrowheads="1"/>
          </p:cNvSpPr>
          <p:nvPr/>
        </p:nvSpPr>
        <p:spPr bwMode="auto">
          <a:xfrm>
            <a:off x="1295400" y="40655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4" name="AutoShape 14"/>
          <p:cNvSpPr>
            <a:spLocks noChangeArrowheads="1"/>
          </p:cNvSpPr>
          <p:nvPr/>
        </p:nvSpPr>
        <p:spPr bwMode="auto">
          <a:xfrm>
            <a:off x="1714500" y="48085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5" name="AutoShape 15"/>
          <p:cNvSpPr>
            <a:spLocks noChangeArrowheads="1"/>
          </p:cNvSpPr>
          <p:nvPr/>
        </p:nvSpPr>
        <p:spPr bwMode="auto">
          <a:xfrm>
            <a:off x="2209800" y="3836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6" name="AutoShape 16"/>
          <p:cNvSpPr>
            <a:spLocks noChangeArrowheads="1"/>
          </p:cNvSpPr>
          <p:nvPr/>
        </p:nvSpPr>
        <p:spPr bwMode="auto">
          <a:xfrm>
            <a:off x="3111500" y="3824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7" name="AutoShape 17"/>
          <p:cNvSpPr>
            <a:spLocks noChangeArrowheads="1"/>
          </p:cNvSpPr>
          <p:nvPr/>
        </p:nvSpPr>
        <p:spPr bwMode="auto">
          <a:xfrm>
            <a:off x="2971800" y="5037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8" name="AutoShape 18"/>
          <p:cNvSpPr>
            <a:spLocks noChangeArrowheads="1"/>
          </p:cNvSpPr>
          <p:nvPr/>
        </p:nvSpPr>
        <p:spPr bwMode="auto">
          <a:xfrm>
            <a:off x="723900" y="3951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9" name="AutoShape 19"/>
          <p:cNvSpPr>
            <a:spLocks noChangeArrowheads="1"/>
          </p:cNvSpPr>
          <p:nvPr/>
        </p:nvSpPr>
        <p:spPr bwMode="auto">
          <a:xfrm>
            <a:off x="2235200" y="5405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0" name="AutoShape 20"/>
          <p:cNvSpPr>
            <a:spLocks noChangeArrowheads="1"/>
          </p:cNvSpPr>
          <p:nvPr/>
        </p:nvSpPr>
        <p:spPr bwMode="auto">
          <a:xfrm>
            <a:off x="3200400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1" name="AutoShape 21"/>
          <p:cNvSpPr>
            <a:spLocks noChangeArrowheads="1"/>
          </p:cNvSpPr>
          <p:nvPr/>
        </p:nvSpPr>
        <p:spPr bwMode="auto">
          <a:xfrm>
            <a:off x="1263650" y="5100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2" name="AutoShape 22"/>
          <p:cNvSpPr>
            <a:spLocks noChangeArrowheads="1"/>
          </p:cNvSpPr>
          <p:nvPr/>
        </p:nvSpPr>
        <p:spPr bwMode="auto">
          <a:xfrm>
            <a:off x="952500" y="4618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3" name="AutoShape 23"/>
          <p:cNvSpPr>
            <a:spLocks noChangeArrowheads="1"/>
          </p:cNvSpPr>
          <p:nvPr/>
        </p:nvSpPr>
        <p:spPr bwMode="auto">
          <a:xfrm>
            <a:off x="1009650" y="3094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4" name="AutoShape 24"/>
          <p:cNvSpPr>
            <a:spLocks noChangeArrowheads="1"/>
          </p:cNvSpPr>
          <p:nvPr/>
        </p:nvSpPr>
        <p:spPr bwMode="auto">
          <a:xfrm>
            <a:off x="2505075" y="4229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5" name="AutoShape 25"/>
          <p:cNvSpPr>
            <a:spLocks noChangeArrowheads="1"/>
          </p:cNvSpPr>
          <p:nvPr/>
        </p:nvSpPr>
        <p:spPr bwMode="auto">
          <a:xfrm>
            <a:off x="2124075" y="43624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6" name="AutoShape 26"/>
          <p:cNvSpPr>
            <a:spLocks noChangeArrowheads="1"/>
          </p:cNvSpPr>
          <p:nvPr/>
        </p:nvSpPr>
        <p:spPr bwMode="auto">
          <a:xfrm>
            <a:off x="2409825" y="31242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7" name="Oval 27"/>
          <p:cNvSpPr>
            <a:spLocks noChangeArrowheads="1"/>
          </p:cNvSpPr>
          <p:nvPr/>
        </p:nvSpPr>
        <p:spPr bwMode="auto">
          <a:xfrm>
            <a:off x="1114425" y="3209925"/>
            <a:ext cx="1885950" cy="1905000"/>
          </a:xfrm>
          <a:prstGeom prst="ellipse">
            <a:avLst/>
          </a:prstGeom>
          <a:noFill/>
          <a:ln w="15875" algn="ctr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8" name="AutoShape 28"/>
          <p:cNvSpPr>
            <a:spLocks noChangeArrowheads="1"/>
          </p:cNvSpPr>
          <p:nvPr/>
        </p:nvSpPr>
        <p:spPr bwMode="auto">
          <a:xfrm>
            <a:off x="1162050" y="3246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9" name="AutoShape 29"/>
          <p:cNvSpPr>
            <a:spLocks noChangeArrowheads="1"/>
          </p:cNvSpPr>
          <p:nvPr/>
        </p:nvSpPr>
        <p:spPr bwMode="auto">
          <a:xfrm>
            <a:off x="3086100" y="3227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0" name="Line 30"/>
          <p:cNvSpPr>
            <a:spLocks noChangeShapeType="1"/>
          </p:cNvSpPr>
          <p:nvPr/>
        </p:nvSpPr>
        <p:spPr bwMode="auto">
          <a:xfrm flipH="1" flipV="1">
            <a:off x="6107113" y="2311400"/>
            <a:ext cx="0" cy="2070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51" name="Line 31"/>
          <p:cNvSpPr>
            <a:spLocks noChangeShapeType="1"/>
          </p:cNvSpPr>
          <p:nvPr/>
        </p:nvSpPr>
        <p:spPr bwMode="auto">
          <a:xfrm>
            <a:off x="6076950" y="4398963"/>
            <a:ext cx="23479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52" name="AutoShape 32"/>
          <p:cNvSpPr>
            <a:spLocks noChangeArrowheads="1"/>
          </p:cNvSpPr>
          <p:nvPr/>
        </p:nvSpPr>
        <p:spPr bwMode="auto">
          <a:xfrm>
            <a:off x="6375400" y="37623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3" name="AutoShape 33"/>
          <p:cNvSpPr>
            <a:spLocks noChangeArrowheads="1"/>
          </p:cNvSpPr>
          <p:nvPr/>
        </p:nvSpPr>
        <p:spPr bwMode="auto">
          <a:xfrm>
            <a:off x="5800725" y="41195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4" name="AutoShape 34"/>
          <p:cNvSpPr>
            <a:spLocks noChangeArrowheads="1"/>
          </p:cNvSpPr>
          <p:nvPr/>
        </p:nvSpPr>
        <p:spPr bwMode="auto">
          <a:xfrm>
            <a:off x="6181725" y="4675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5" name="AutoShape 35"/>
          <p:cNvSpPr>
            <a:spLocks noChangeArrowheads="1"/>
          </p:cNvSpPr>
          <p:nvPr/>
        </p:nvSpPr>
        <p:spPr bwMode="auto">
          <a:xfrm>
            <a:off x="7000875" y="4675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6" name="AutoShape 36"/>
          <p:cNvSpPr>
            <a:spLocks noChangeArrowheads="1"/>
          </p:cNvSpPr>
          <p:nvPr/>
        </p:nvSpPr>
        <p:spPr bwMode="auto">
          <a:xfrm>
            <a:off x="6067425" y="38084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7" name="AutoShape 37"/>
          <p:cNvSpPr>
            <a:spLocks noChangeArrowheads="1"/>
          </p:cNvSpPr>
          <p:nvPr/>
        </p:nvSpPr>
        <p:spPr bwMode="auto">
          <a:xfrm>
            <a:off x="6276975" y="4084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8" name="AutoShape 38"/>
          <p:cNvSpPr>
            <a:spLocks noChangeArrowheads="1"/>
          </p:cNvSpPr>
          <p:nvPr/>
        </p:nvSpPr>
        <p:spPr bwMode="auto">
          <a:xfrm>
            <a:off x="6505575" y="4713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9" name="AutoShape 39"/>
          <p:cNvSpPr>
            <a:spLocks noChangeArrowheads="1"/>
          </p:cNvSpPr>
          <p:nvPr/>
        </p:nvSpPr>
        <p:spPr bwMode="auto">
          <a:xfrm>
            <a:off x="6486525" y="42084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0" name="AutoShape 40"/>
          <p:cNvSpPr>
            <a:spLocks noChangeArrowheads="1"/>
          </p:cNvSpPr>
          <p:nvPr/>
        </p:nvSpPr>
        <p:spPr bwMode="auto">
          <a:xfrm>
            <a:off x="8093075" y="38433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1" name="AutoShape 41"/>
          <p:cNvSpPr>
            <a:spLocks noChangeArrowheads="1"/>
          </p:cNvSpPr>
          <p:nvPr/>
        </p:nvSpPr>
        <p:spPr bwMode="auto">
          <a:xfrm>
            <a:off x="7953375" y="5056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2" name="AutoShape 42"/>
          <p:cNvSpPr>
            <a:spLocks noChangeArrowheads="1"/>
          </p:cNvSpPr>
          <p:nvPr/>
        </p:nvSpPr>
        <p:spPr bwMode="auto">
          <a:xfrm>
            <a:off x="7477125" y="2808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3" name="AutoShape 43"/>
          <p:cNvSpPr>
            <a:spLocks noChangeArrowheads="1"/>
          </p:cNvSpPr>
          <p:nvPr/>
        </p:nvSpPr>
        <p:spPr bwMode="auto">
          <a:xfrm>
            <a:off x="7483475" y="4071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4" name="AutoShape 44"/>
          <p:cNvSpPr>
            <a:spLocks noChangeArrowheads="1"/>
          </p:cNvSpPr>
          <p:nvPr/>
        </p:nvSpPr>
        <p:spPr bwMode="auto">
          <a:xfrm>
            <a:off x="8181975" y="4579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5" name="AutoShape 45"/>
          <p:cNvSpPr>
            <a:spLocks noChangeArrowheads="1"/>
          </p:cNvSpPr>
          <p:nvPr/>
        </p:nvSpPr>
        <p:spPr bwMode="auto">
          <a:xfrm>
            <a:off x="7007225" y="351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6" name="AutoShape 46"/>
          <p:cNvSpPr>
            <a:spLocks noChangeArrowheads="1"/>
          </p:cNvSpPr>
          <p:nvPr/>
        </p:nvSpPr>
        <p:spPr bwMode="auto">
          <a:xfrm>
            <a:off x="7610475" y="4751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7" name="AutoShape 47"/>
          <p:cNvSpPr>
            <a:spLocks noChangeArrowheads="1"/>
          </p:cNvSpPr>
          <p:nvPr/>
        </p:nvSpPr>
        <p:spPr bwMode="auto">
          <a:xfrm>
            <a:off x="7400925" y="3017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8" name="AutoShape 48"/>
          <p:cNvSpPr>
            <a:spLocks noChangeArrowheads="1"/>
          </p:cNvSpPr>
          <p:nvPr/>
        </p:nvSpPr>
        <p:spPr bwMode="auto">
          <a:xfrm>
            <a:off x="6010275" y="45243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9" name="AutoShape 49"/>
          <p:cNvSpPr>
            <a:spLocks noChangeArrowheads="1"/>
          </p:cNvSpPr>
          <p:nvPr/>
        </p:nvSpPr>
        <p:spPr bwMode="auto">
          <a:xfrm>
            <a:off x="5629275" y="46577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70" name="AutoShape 50"/>
          <p:cNvSpPr>
            <a:spLocks noChangeArrowheads="1"/>
          </p:cNvSpPr>
          <p:nvPr/>
        </p:nvSpPr>
        <p:spPr bwMode="auto">
          <a:xfrm>
            <a:off x="7391400" y="31432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71" name="AutoShape 51"/>
          <p:cNvSpPr>
            <a:spLocks noChangeArrowheads="1"/>
          </p:cNvSpPr>
          <p:nvPr/>
        </p:nvSpPr>
        <p:spPr bwMode="auto">
          <a:xfrm>
            <a:off x="6943725" y="2674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72" name="AutoShape 52"/>
          <p:cNvSpPr>
            <a:spLocks noChangeArrowheads="1"/>
          </p:cNvSpPr>
          <p:nvPr/>
        </p:nvSpPr>
        <p:spPr bwMode="auto">
          <a:xfrm>
            <a:off x="8067675" y="3246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73" name="Line 53"/>
          <p:cNvSpPr>
            <a:spLocks noChangeShapeType="1"/>
          </p:cNvSpPr>
          <p:nvPr/>
        </p:nvSpPr>
        <p:spPr bwMode="auto">
          <a:xfrm flipH="1">
            <a:off x="4859338" y="4400550"/>
            <a:ext cx="1238250" cy="99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74" name="Line 54"/>
          <p:cNvSpPr>
            <a:spLocks noChangeShapeType="1"/>
          </p:cNvSpPr>
          <p:nvPr/>
        </p:nvSpPr>
        <p:spPr bwMode="auto">
          <a:xfrm>
            <a:off x="6096000" y="3048000"/>
            <a:ext cx="1447800" cy="13335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75" name="Line 55"/>
          <p:cNvSpPr>
            <a:spLocks noChangeShapeType="1"/>
          </p:cNvSpPr>
          <p:nvPr/>
        </p:nvSpPr>
        <p:spPr bwMode="auto">
          <a:xfrm flipV="1">
            <a:off x="6324600" y="4419600"/>
            <a:ext cx="1219200" cy="1219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76" name="Line 56"/>
          <p:cNvSpPr>
            <a:spLocks noChangeShapeType="1"/>
          </p:cNvSpPr>
          <p:nvPr/>
        </p:nvSpPr>
        <p:spPr bwMode="auto">
          <a:xfrm flipV="1">
            <a:off x="4629150" y="3086100"/>
            <a:ext cx="1466850" cy="838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77" name="Line 57"/>
          <p:cNvSpPr>
            <a:spLocks noChangeShapeType="1"/>
          </p:cNvSpPr>
          <p:nvPr/>
        </p:nvSpPr>
        <p:spPr bwMode="auto">
          <a:xfrm>
            <a:off x="4610100" y="3924300"/>
            <a:ext cx="1714500" cy="169545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78" name="AutoShape 58"/>
          <p:cNvSpPr>
            <a:spLocks noChangeArrowheads="1"/>
          </p:cNvSpPr>
          <p:nvPr/>
        </p:nvSpPr>
        <p:spPr bwMode="auto">
          <a:xfrm>
            <a:off x="3527425" y="2630114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79" name="Text Box 59"/>
          <p:cNvSpPr txBox="1">
            <a:spLocks noChangeArrowheads="1"/>
          </p:cNvSpPr>
          <p:nvPr/>
        </p:nvSpPr>
        <p:spPr bwMode="auto">
          <a:xfrm>
            <a:off x="3581400" y="3048000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l-GR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7240" y="1967040"/>
              <a:ext cx="8110080" cy="1981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880" y="1956960"/>
                <a:ext cx="8128080" cy="199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480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Non-linear SVMs</a:t>
            </a:r>
            <a:endParaRPr lang="en-US" sz="4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7850"/>
            <a:ext cx="7945389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95401"/>
            <a:ext cx="9144000" cy="469629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4000" dirty="0" smtClean="0"/>
              <a:t>Soft Margin SVM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 smtClean="0"/>
              <a:t>Nonlinear </a:t>
            </a:r>
            <a:r>
              <a:rPr lang="en-US" sz="4000" dirty="0"/>
              <a:t>SVM </a:t>
            </a:r>
            <a:endParaRPr lang="en-US" sz="40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 smtClean="0"/>
              <a:t>Kernel Trick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 smtClean="0"/>
              <a:t>SVM Kernels</a:t>
            </a:r>
            <a:endParaRPr lang="en-US" sz="4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/>
              <a:t>Multi-Class </a:t>
            </a:r>
            <a:r>
              <a:rPr lang="en-US" sz="4000" dirty="0" smtClean="0"/>
              <a:t>Problem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 smtClean="0"/>
              <a:t>SVM vs Logistic Regression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 smtClean="0"/>
              <a:t>SVM Applications</a:t>
            </a:r>
            <a:endParaRPr lang="en-US" sz="4000" dirty="0"/>
          </a:p>
          <a:p>
            <a:pPr marL="457200" lvl="1" indent="0">
              <a:buNone/>
            </a:pPr>
            <a:endParaRPr lang="en-US" sz="4000" dirty="0"/>
          </a:p>
          <a:p>
            <a:pPr lvl="1">
              <a:buFont typeface="Wingdings" panose="05000000000000000000" pitchFamily="2" charset="2"/>
              <a:buChar char="§"/>
            </a:pPr>
            <a:endParaRPr lang="en-IN" sz="40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Topics to be covered </a:t>
            </a:r>
            <a:endParaRPr lang="en-US" sz="4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77800" y="2297160"/>
              <a:ext cx="3243600" cy="3412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3480" y="2291400"/>
                <a:ext cx="3256920" cy="342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448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b="1" dirty="0"/>
              <a:t>Non-linear SVMs:  Feature spaces</a:t>
            </a:r>
            <a:endParaRPr lang="en-US" sz="4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2398"/>
            <a:ext cx="7108399" cy="5429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32800" y="2167560"/>
              <a:ext cx="5010840" cy="3755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3080" y="2159280"/>
                <a:ext cx="5029920" cy="37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63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687" y="1786731"/>
            <a:ext cx="8048625" cy="41529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b="1" dirty="0"/>
              <a:t>Non-linear SVMs:  Feature spaces</a:t>
            </a:r>
            <a:endParaRPr lang="en-US" sz="44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796120" y="3648600"/>
              <a:ext cx="4449240" cy="419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1080" y="3638520"/>
                <a:ext cx="4464360" cy="4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825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b="1" dirty="0"/>
              <a:t>Non-linear SVMs:  Feature spaces</a:t>
            </a:r>
            <a:endParaRPr lang="en-US" sz="4400" b="1" dirty="0"/>
          </a:p>
        </p:txBody>
      </p:sp>
      <p:pic>
        <p:nvPicPr>
          <p:cNvPr id="7" name="Shape 621" descr="Screenshot 2017-08-01 14.21.5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1828800"/>
            <a:ext cx="8077200" cy="48006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66680" y="2464200"/>
              <a:ext cx="5513040" cy="1501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9480" y="2458080"/>
                <a:ext cx="5528160" cy="151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350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52400"/>
            <a:ext cx="4267200" cy="3056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76800" y="2819400"/>
            <a:ext cx="4170984" cy="35837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076040" y="678960"/>
              <a:ext cx="7547760" cy="4722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9560" y="669960"/>
                <a:ext cx="7560360" cy="47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46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85" y="1493838"/>
            <a:ext cx="6341230" cy="45259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11280" y="101880"/>
              <a:ext cx="6884640" cy="3814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2640" y="91800"/>
                <a:ext cx="6905880" cy="383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14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nancyyanyu.github.io/posts/c8f688ba/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09601"/>
            <a:ext cx="9215393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2360" y="1023120"/>
              <a:ext cx="6244560" cy="4955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040" y="1013760"/>
                <a:ext cx="6258960" cy="496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177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4000"/>
              <a:t>Mapping into a New Feature Space</a:t>
            </a:r>
            <a:endParaRPr lang="en-US" altLang="en-US" sz="4800"/>
          </a:p>
        </p:txBody>
      </p:sp>
      <p:sp>
        <p:nvSpPr>
          <p:cNvPr id="3891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57200" y="4876800"/>
            <a:ext cx="8229600" cy="198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Rather than run SVM on x</a:t>
            </a:r>
            <a:r>
              <a:rPr lang="en-US" altLang="en-US" sz="2800" baseline="-25000"/>
              <a:t>i</a:t>
            </a:r>
            <a:r>
              <a:rPr lang="en-US" altLang="en-US" sz="2800"/>
              <a:t>, run it on </a:t>
            </a:r>
            <a:r>
              <a:rPr lang="en-US" altLang="en-US" sz="2800">
                <a:sym typeface="Symbol" panose="05050102010706020507" pitchFamily="18" charset="2"/>
              </a:rPr>
              <a:t></a:t>
            </a:r>
            <a:r>
              <a:rPr lang="en-US" altLang="en-US" sz="2800"/>
              <a:t>(x</a:t>
            </a:r>
            <a:r>
              <a:rPr lang="en-US" altLang="en-US" sz="2800" baseline="-25000"/>
              <a:t>i</a:t>
            </a:r>
            <a:r>
              <a:rPr lang="en-US" altLang="en-US" sz="2800"/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Find non-linear separator in input space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What if </a:t>
            </a:r>
            <a:r>
              <a:rPr lang="en-US" altLang="en-US" sz="2800">
                <a:sym typeface="Symbol" panose="05050102010706020507" pitchFamily="18" charset="2"/>
              </a:rPr>
              <a:t></a:t>
            </a:r>
            <a:r>
              <a:rPr lang="en-US" altLang="en-US" sz="2800"/>
              <a:t>(x</a:t>
            </a:r>
            <a:r>
              <a:rPr lang="en-US" altLang="en-US" sz="2800" baseline="-25000"/>
              <a:t>i</a:t>
            </a:r>
            <a:r>
              <a:rPr lang="en-US" altLang="en-US" sz="2800"/>
              <a:t>) is really big?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Use kernels to compute it implicitly!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2982913" y="3352800"/>
            <a:ext cx="327685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latin typeface="Palatino" pitchFamily="18" charset="0"/>
                <a:sym typeface="Symbol" panose="05050102010706020507" pitchFamily="18" charset="2"/>
              </a:rPr>
              <a:t></a:t>
            </a:r>
            <a:r>
              <a:rPr lang="en-US" altLang="en-US" sz="3200" dirty="0">
                <a:latin typeface="Palatino" pitchFamily="18" charset="0"/>
              </a:rPr>
              <a:t> : x </a:t>
            </a:r>
            <a:r>
              <a:rPr lang="en-US" altLang="en-US" sz="3200" dirty="0">
                <a:latin typeface="Palatino" pitchFamily="18" charset="0"/>
                <a:sym typeface="Wingdings" panose="05000000000000000000" pitchFamily="2" charset="2"/>
              </a:rPr>
              <a:t></a:t>
            </a:r>
            <a:r>
              <a:rPr lang="en-US" altLang="en-US" sz="3200" dirty="0">
                <a:latin typeface="Palatino" pitchFamily="18" charset="0"/>
              </a:rPr>
              <a:t> X = </a:t>
            </a:r>
            <a:r>
              <a:rPr lang="en-US" altLang="en-US" sz="3200" dirty="0">
                <a:latin typeface="Palatino" pitchFamily="18" charset="0"/>
                <a:sym typeface="Symbol" panose="05050102010706020507" pitchFamily="18" charset="2"/>
              </a:rPr>
              <a:t></a:t>
            </a:r>
            <a:r>
              <a:rPr lang="en-US" altLang="en-US" sz="3200" dirty="0">
                <a:latin typeface="Palatino" pitchFamily="18" charset="0"/>
              </a:rPr>
              <a:t>(x)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1990725" y="4038600"/>
            <a:ext cx="524374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latin typeface="Palatino" pitchFamily="18" charset="0"/>
                <a:sym typeface="Symbol" panose="05050102010706020507" pitchFamily="18" charset="2"/>
              </a:rPr>
              <a:t></a:t>
            </a:r>
            <a:r>
              <a:rPr lang="en-US" altLang="en-US" sz="3200" dirty="0">
                <a:latin typeface="Palatino" pitchFamily="18" charset="0"/>
              </a:rPr>
              <a:t>(x</a:t>
            </a:r>
            <a:r>
              <a:rPr lang="en-US" altLang="en-US" sz="3200" baseline="-25000" dirty="0">
                <a:latin typeface="Palatino" pitchFamily="18" charset="0"/>
              </a:rPr>
              <a:t>1</a:t>
            </a:r>
            <a:r>
              <a:rPr lang="en-US" altLang="en-US" sz="3200" dirty="0">
                <a:latin typeface="Palatino" pitchFamily="18" charset="0"/>
              </a:rPr>
              <a:t>,x</a:t>
            </a:r>
            <a:r>
              <a:rPr lang="en-US" altLang="en-US" sz="3200" baseline="-25000" dirty="0">
                <a:latin typeface="Palatino" pitchFamily="18" charset="0"/>
              </a:rPr>
              <a:t>2</a:t>
            </a:r>
            <a:r>
              <a:rPr lang="en-US" altLang="en-US" sz="3200" dirty="0">
                <a:latin typeface="Palatino" pitchFamily="18" charset="0"/>
              </a:rPr>
              <a:t>) = (x</a:t>
            </a:r>
            <a:r>
              <a:rPr lang="en-US" altLang="en-US" sz="3200" baseline="-25000" dirty="0">
                <a:latin typeface="Palatino" pitchFamily="18" charset="0"/>
              </a:rPr>
              <a:t>1</a:t>
            </a:r>
            <a:r>
              <a:rPr lang="en-US" altLang="en-US" sz="3200" dirty="0">
                <a:latin typeface="Palatino" pitchFamily="18" charset="0"/>
              </a:rPr>
              <a:t>,x</a:t>
            </a:r>
            <a:r>
              <a:rPr lang="en-US" altLang="en-US" sz="3200" baseline="-25000" dirty="0">
                <a:latin typeface="Palatino" pitchFamily="18" charset="0"/>
              </a:rPr>
              <a:t>2</a:t>
            </a:r>
            <a:r>
              <a:rPr lang="en-US" altLang="en-US" sz="3200" dirty="0">
                <a:latin typeface="Palatino" pitchFamily="18" charset="0"/>
              </a:rPr>
              <a:t>,x</a:t>
            </a:r>
            <a:r>
              <a:rPr lang="en-US" altLang="en-US" sz="3200" baseline="-25000" dirty="0">
                <a:latin typeface="Palatino" pitchFamily="18" charset="0"/>
              </a:rPr>
              <a:t>1</a:t>
            </a:r>
            <a:r>
              <a:rPr lang="en-US" altLang="en-US" sz="3200" baseline="30000" dirty="0">
                <a:latin typeface="Palatino" pitchFamily="18" charset="0"/>
              </a:rPr>
              <a:t>2</a:t>
            </a:r>
            <a:r>
              <a:rPr lang="en-US" altLang="en-US" sz="3200" dirty="0">
                <a:latin typeface="Palatino" pitchFamily="18" charset="0"/>
              </a:rPr>
              <a:t>,x</a:t>
            </a:r>
            <a:r>
              <a:rPr lang="en-US" altLang="en-US" sz="3200" baseline="-25000" dirty="0">
                <a:latin typeface="Palatino" pitchFamily="18" charset="0"/>
              </a:rPr>
              <a:t>2</a:t>
            </a:r>
            <a:r>
              <a:rPr lang="en-US" altLang="en-US" sz="3200" baseline="30000" dirty="0">
                <a:latin typeface="Palatino" pitchFamily="18" charset="0"/>
              </a:rPr>
              <a:t>2</a:t>
            </a:r>
            <a:r>
              <a:rPr lang="en-US" altLang="en-US" sz="3200" dirty="0">
                <a:latin typeface="Palatino" pitchFamily="18" charset="0"/>
              </a:rPr>
              <a:t>,x</a:t>
            </a:r>
            <a:r>
              <a:rPr lang="en-US" altLang="en-US" sz="3200" baseline="-25000" dirty="0">
                <a:latin typeface="Palatino" pitchFamily="18" charset="0"/>
              </a:rPr>
              <a:t>1</a:t>
            </a:r>
            <a:r>
              <a:rPr lang="en-US" altLang="en-US" sz="3200" dirty="0">
                <a:latin typeface="Palatino" pitchFamily="18" charset="0"/>
              </a:rPr>
              <a:t>x</a:t>
            </a:r>
            <a:r>
              <a:rPr lang="en-US" altLang="en-US" sz="3200" baseline="-25000" dirty="0">
                <a:latin typeface="Palatino" pitchFamily="18" charset="0"/>
              </a:rPr>
              <a:t>2</a:t>
            </a:r>
            <a:r>
              <a:rPr lang="en-US" altLang="en-US" sz="3200" dirty="0">
                <a:latin typeface="Palatino" pitchFamily="18" charset="0"/>
              </a:rPr>
              <a:t>)</a:t>
            </a:r>
          </a:p>
        </p:txBody>
      </p:sp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3" y="1143000"/>
            <a:ext cx="6645275" cy="204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6472238" y="6461125"/>
            <a:ext cx="26717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>
                <a:solidFill>
                  <a:schemeClr val="bg2"/>
                </a:solidFill>
                <a:latin typeface="Palatino" pitchFamily="18" charset="0"/>
              </a:rPr>
              <a:t>Image from </a:t>
            </a:r>
            <a:r>
              <a:rPr lang="en-US" altLang="en-US" sz="1000">
                <a:solidFill>
                  <a:schemeClr val="bg2"/>
                </a:solidFill>
                <a:latin typeface="Palatino" pitchFamily="18" charset="0"/>
                <a:hlinkClick r:id="rId4"/>
              </a:rPr>
              <a:t>http://web.engr.oregonstate.edu/</a:t>
            </a:r>
            <a:endParaRPr lang="en-US" altLang="en-US" sz="1000">
              <a:solidFill>
                <a:schemeClr val="bg2"/>
              </a:solidFill>
              <a:latin typeface="Palatino" pitchFamily="18" charset="0"/>
            </a:endParaRPr>
          </a:p>
          <a:p>
            <a:r>
              <a:rPr lang="en-US" altLang="en-US" sz="1000">
                <a:solidFill>
                  <a:schemeClr val="hlink"/>
                </a:solidFill>
                <a:latin typeface="Palatino" pitchFamily="18" charset="0"/>
              </a:rPr>
              <a:t>   </a:t>
            </a:r>
            <a:r>
              <a:rPr lang="en-US" altLang="en-US" sz="1000" u="sng">
                <a:solidFill>
                  <a:schemeClr val="hlink"/>
                </a:solidFill>
                <a:latin typeface="Palatino" pitchFamily="18" charset="0"/>
              </a:rPr>
              <a:t>~afern/classes/cs534/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886760" y="3122280"/>
              <a:ext cx="7094520" cy="3225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7400" y="3114720"/>
                <a:ext cx="7113960" cy="32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319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Transforming the Data 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4343400"/>
            <a:ext cx="8650288" cy="19050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smtClean="0"/>
              <a:t>Computation in the feature space can be costly because it is high dimensional</a:t>
            </a:r>
          </a:p>
          <a:p>
            <a:pPr lvl="1" eaLnBrk="1" hangingPunct="1"/>
            <a:r>
              <a:rPr lang="en-US" smtClean="0"/>
              <a:t>The feature space is typically infinite-dimensional!</a:t>
            </a:r>
          </a:p>
          <a:p>
            <a:pPr eaLnBrk="1" hangingPunct="1"/>
            <a:r>
              <a:rPr lang="en-US" smtClean="0"/>
              <a:t>The kernel trick comes to rescue</a:t>
            </a:r>
          </a:p>
        </p:txBody>
      </p:sp>
      <p:sp>
        <p:nvSpPr>
          <p:cNvPr id="74756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070A1C92-18C7-44B4-A954-0583EDC84AE8}" type="slidenum">
              <a:rPr lang="en-US" sz="1400" smtClean="0"/>
              <a:pPr eaLnBrk="1" hangingPunct="1"/>
              <a:t>27</a:t>
            </a:fld>
            <a:endParaRPr lang="en-US" sz="1400" smtClean="0"/>
          </a:p>
        </p:txBody>
      </p:sp>
      <p:sp>
        <p:nvSpPr>
          <p:cNvPr id="74757" name="Freeform 4"/>
          <p:cNvSpPr>
            <a:spLocks/>
          </p:cNvSpPr>
          <p:nvPr/>
        </p:nvSpPr>
        <p:spPr bwMode="auto">
          <a:xfrm>
            <a:off x="2209800" y="1295400"/>
            <a:ext cx="1600200" cy="1524000"/>
          </a:xfrm>
          <a:custGeom>
            <a:avLst/>
            <a:gdLst>
              <a:gd name="T0" fmla="*/ 0 w 1008"/>
              <a:gd name="T1" fmla="*/ 0 h 960"/>
              <a:gd name="T2" fmla="*/ 2147483647 w 1008"/>
              <a:gd name="T3" fmla="*/ 2147483647 h 960"/>
              <a:gd name="T4" fmla="*/ 2147483647 w 1008"/>
              <a:gd name="T5" fmla="*/ 2147483647 h 960"/>
              <a:gd name="T6" fmla="*/ 2147483647 w 1008"/>
              <a:gd name="T7" fmla="*/ 2147483647 h 960"/>
              <a:gd name="T8" fmla="*/ 2147483647 w 1008"/>
              <a:gd name="T9" fmla="*/ 2147483647 h 9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8"/>
              <a:gd name="T16" fmla="*/ 0 h 960"/>
              <a:gd name="T17" fmla="*/ 1008 w 1008"/>
              <a:gd name="T18" fmla="*/ 960 h 9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8" h="960">
                <a:moveTo>
                  <a:pt x="0" y="0"/>
                </a:moveTo>
                <a:cubicBezTo>
                  <a:pt x="16" y="164"/>
                  <a:pt x="32" y="328"/>
                  <a:pt x="96" y="432"/>
                </a:cubicBezTo>
                <a:cubicBezTo>
                  <a:pt x="160" y="536"/>
                  <a:pt x="272" y="584"/>
                  <a:pt x="384" y="624"/>
                </a:cubicBezTo>
                <a:cubicBezTo>
                  <a:pt x="496" y="664"/>
                  <a:pt x="664" y="616"/>
                  <a:pt x="768" y="672"/>
                </a:cubicBezTo>
                <a:cubicBezTo>
                  <a:pt x="872" y="728"/>
                  <a:pt x="940" y="844"/>
                  <a:pt x="1008" y="960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74758" name="Line 5"/>
          <p:cNvSpPr>
            <a:spLocks noChangeShapeType="1"/>
          </p:cNvSpPr>
          <p:nvPr/>
        </p:nvSpPr>
        <p:spPr bwMode="auto">
          <a:xfrm flipV="1">
            <a:off x="1981200" y="11430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4759" name="Line 6"/>
          <p:cNvSpPr>
            <a:spLocks noChangeShapeType="1"/>
          </p:cNvSpPr>
          <p:nvPr/>
        </p:nvSpPr>
        <p:spPr bwMode="auto">
          <a:xfrm>
            <a:off x="1981200" y="32004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4760" name="Oval 7"/>
          <p:cNvSpPr>
            <a:spLocks noChangeArrowheads="1"/>
          </p:cNvSpPr>
          <p:nvPr/>
        </p:nvSpPr>
        <p:spPr bwMode="auto">
          <a:xfrm>
            <a:off x="2362200" y="12954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61" name="Rectangle 8"/>
          <p:cNvSpPr>
            <a:spLocks noChangeArrowheads="1"/>
          </p:cNvSpPr>
          <p:nvPr/>
        </p:nvSpPr>
        <p:spPr bwMode="auto">
          <a:xfrm>
            <a:off x="2133600" y="1676400"/>
            <a:ext cx="76200" cy="762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62" name="Oval 9"/>
          <p:cNvSpPr>
            <a:spLocks noChangeArrowheads="1"/>
          </p:cNvSpPr>
          <p:nvPr/>
        </p:nvSpPr>
        <p:spPr bwMode="auto">
          <a:xfrm>
            <a:off x="2667000" y="15240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63" name="Oval 10"/>
          <p:cNvSpPr>
            <a:spLocks noChangeArrowheads="1"/>
          </p:cNvSpPr>
          <p:nvPr/>
        </p:nvSpPr>
        <p:spPr bwMode="auto">
          <a:xfrm>
            <a:off x="29718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64" name="Oval 11"/>
          <p:cNvSpPr>
            <a:spLocks noChangeArrowheads="1"/>
          </p:cNvSpPr>
          <p:nvPr/>
        </p:nvSpPr>
        <p:spPr bwMode="auto">
          <a:xfrm>
            <a:off x="3200400" y="1447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65" name="Oval 12"/>
          <p:cNvSpPr>
            <a:spLocks noChangeArrowheads="1"/>
          </p:cNvSpPr>
          <p:nvPr/>
        </p:nvSpPr>
        <p:spPr bwMode="auto">
          <a:xfrm>
            <a:off x="35814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66" name="Rectangle 13"/>
          <p:cNvSpPr>
            <a:spLocks noChangeArrowheads="1"/>
          </p:cNvSpPr>
          <p:nvPr/>
        </p:nvSpPr>
        <p:spPr bwMode="auto">
          <a:xfrm>
            <a:off x="2133600" y="1981200"/>
            <a:ext cx="76200" cy="762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67" name="Rectangle 14"/>
          <p:cNvSpPr>
            <a:spLocks noChangeArrowheads="1"/>
          </p:cNvSpPr>
          <p:nvPr/>
        </p:nvSpPr>
        <p:spPr bwMode="auto">
          <a:xfrm>
            <a:off x="2362200" y="2209800"/>
            <a:ext cx="76200" cy="762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68" name="Rectangle 15"/>
          <p:cNvSpPr>
            <a:spLocks noChangeArrowheads="1"/>
          </p:cNvSpPr>
          <p:nvPr/>
        </p:nvSpPr>
        <p:spPr bwMode="auto">
          <a:xfrm>
            <a:off x="2209800" y="2438400"/>
            <a:ext cx="76200" cy="762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69" name="Rectangle 16"/>
          <p:cNvSpPr>
            <a:spLocks noChangeArrowheads="1"/>
          </p:cNvSpPr>
          <p:nvPr/>
        </p:nvSpPr>
        <p:spPr bwMode="auto">
          <a:xfrm>
            <a:off x="2743200" y="2438400"/>
            <a:ext cx="76200" cy="762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70" name="Rectangle 17"/>
          <p:cNvSpPr>
            <a:spLocks noChangeArrowheads="1"/>
          </p:cNvSpPr>
          <p:nvPr/>
        </p:nvSpPr>
        <p:spPr bwMode="auto">
          <a:xfrm>
            <a:off x="3124200" y="2514600"/>
            <a:ext cx="76200" cy="762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71" name="Rectangle 18"/>
          <p:cNvSpPr>
            <a:spLocks noChangeArrowheads="1"/>
          </p:cNvSpPr>
          <p:nvPr/>
        </p:nvSpPr>
        <p:spPr bwMode="auto">
          <a:xfrm>
            <a:off x="3429000" y="2743200"/>
            <a:ext cx="76200" cy="762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72" name="Rectangle 19"/>
          <p:cNvSpPr>
            <a:spLocks noChangeArrowheads="1"/>
          </p:cNvSpPr>
          <p:nvPr/>
        </p:nvSpPr>
        <p:spPr bwMode="auto">
          <a:xfrm>
            <a:off x="2819400" y="2895600"/>
            <a:ext cx="76200" cy="762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73" name="Oval 20"/>
          <p:cNvSpPr>
            <a:spLocks noChangeArrowheads="1"/>
          </p:cNvSpPr>
          <p:nvPr/>
        </p:nvSpPr>
        <p:spPr bwMode="auto">
          <a:xfrm>
            <a:off x="2438400" y="1752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74" name="Oval 21"/>
          <p:cNvSpPr>
            <a:spLocks noChangeArrowheads="1"/>
          </p:cNvSpPr>
          <p:nvPr/>
        </p:nvSpPr>
        <p:spPr bwMode="auto">
          <a:xfrm>
            <a:off x="2743200" y="20574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75" name="Oval 22"/>
          <p:cNvSpPr>
            <a:spLocks noChangeArrowheads="1"/>
          </p:cNvSpPr>
          <p:nvPr/>
        </p:nvSpPr>
        <p:spPr bwMode="auto">
          <a:xfrm>
            <a:off x="3352800" y="2209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76" name="Oval 23"/>
          <p:cNvSpPr>
            <a:spLocks noChangeArrowheads="1"/>
          </p:cNvSpPr>
          <p:nvPr/>
        </p:nvSpPr>
        <p:spPr bwMode="auto">
          <a:xfrm>
            <a:off x="3657600" y="2362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77" name="Oval 24"/>
          <p:cNvSpPr>
            <a:spLocks noChangeArrowheads="1"/>
          </p:cNvSpPr>
          <p:nvPr/>
        </p:nvSpPr>
        <p:spPr bwMode="auto">
          <a:xfrm>
            <a:off x="3810000" y="26670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78" name="Line 25"/>
          <p:cNvSpPr>
            <a:spLocks noChangeShapeType="1"/>
          </p:cNvSpPr>
          <p:nvPr/>
        </p:nvSpPr>
        <p:spPr bwMode="auto">
          <a:xfrm flipV="1">
            <a:off x="5943600" y="11430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4779" name="Line 26"/>
          <p:cNvSpPr>
            <a:spLocks noChangeShapeType="1"/>
          </p:cNvSpPr>
          <p:nvPr/>
        </p:nvSpPr>
        <p:spPr bwMode="auto">
          <a:xfrm>
            <a:off x="5943600" y="32004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4780" name="Line 27"/>
          <p:cNvSpPr>
            <a:spLocks noChangeShapeType="1"/>
          </p:cNvSpPr>
          <p:nvPr/>
        </p:nvSpPr>
        <p:spPr bwMode="auto">
          <a:xfrm>
            <a:off x="6324600" y="1295400"/>
            <a:ext cx="1447800" cy="1828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74781" name="Group 28"/>
          <p:cNvGrpSpPr>
            <a:grpSpLocks/>
          </p:cNvGrpSpPr>
          <p:nvPr/>
        </p:nvGrpSpPr>
        <p:grpSpPr bwMode="auto">
          <a:xfrm>
            <a:off x="6019800" y="1371600"/>
            <a:ext cx="528638" cy="336550"/>
            <a:chOff x="3001" y="2496"/>
            <a:chExt cx="333" cy="212"/>
          </a:xfrm>
        </p:grpSpPr>
        <p:sp>
          <p:nvSpPr>
            <p:cNvPr id="74838" name="Rectangle 29"/>
            <p:cNvSpPr>
              <a:spLocks noChangeArrowheads="1"/>
            </p:cNvSpPr>
            <p:nvPr/>
          </p:nvSpPr>
          <p:spPr bwMode="auto">
            <a:xfrm>
              <a:off x="3168" y="2592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39" name="Text Box 30"/>
            <p:cNvSpPr txBox="1">
              <a:spLocks noChangeArrowheads="1"/>
            </p:cNvSpPr>
            <p:nvPr/>
          </p:nvSpPr>
          <p:spPr bwMode="auto">
            <a:xfrm>
              <a:off x="3001" y="2496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82" name="Group 31"/>
          <p:cNvGrpSpPr>
            <a:grpSpLocks/>
          </p:cNvGrpSpPr>
          <p:nvPr/>
        </p:nvGrpSpPr>
        <p:grpSpPr bwMode="auto">
          <a:xfrm>
            <a:off x="6253163" y="1797050"/>
            <a:ext cx="528637" cy="336550"/>
            <a:chOff x="3001" y="2496"/>
            <a:chExt cx="333" cy="212"/>
          </a:xfrm>
        </p:grpSpPr>
        <p:sp>
          <p:nvSpPr>
            <p:cNvPr id="74836" name="Rectangle 32"/>
            <p:cNvSpPr>
              <a:spLocks noChangeArrowheads="1"/>
            </p:cNvSpPr>
            <p:nvPr/>
          </p:nvSpPr>
          <p:spPr bwMode="auto">
            <a:xfrm>
              <a:off x="3168" y="2592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37" name="Text Box 33"/>
            <p:cNvSpPr txBox="1">
              <a:spLocks noChangeArrowheads="1"/>
            </p:cNvSpPr>
            <p:nvPr/>
          </p:nvSpPr>
          <p:spPr bwMode="auto">
            <a:xfrm>
              <a:off x="3001" y="2496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83" name="Group 34"/>
          <p:cNvGrpSpPr>
            <a:grpSpLocks/>
          </p:cNvGrpSpPr>
          <p:nvPr/>
        </p:nvGrpSpPr>
        <p:grpSpPr bwMode="auto">
          <a:xfrm>
            <a:off x="6634163" y="2254250"/>
            <a:ext cx="528637" cy="336550"/>
            <a:chOff x="3001" y="2496"/>
            <a:chExt cx="333" cy="212"/>
          </a:xfrm>
        </p:grpSpPr>
        <p:sp>
          <p:nvSpPr>
            <p:cNvPr id="74834" name="Rectangle 35"/>
            <p:cNvSpPr>
              <a:spLocks noChangeArrowheads="1"/>
            </p:cNvSpPr>
            <p:nvPr/>
          </p:nvSpPr>
          <p:spPr bwMode="auto">
            <a:xfrm>
              <a:off x="3168" y="2592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35" name="Text Box 36"/>
            <p:cNvSpPr txBox="1">
              <a:spLocks noChangeArrowheads="1"/>
            </p:cNvSpPr>
            <p:nvPr/>
          </p:nvSpPr>
          <p:spPr bwMode="auto">
            <a:xfrm>
              <a:off x="3001" y="2496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84" name="Group 37"/>
          <p:cNvGrpSpPr>
            <a:grpSpLocks/>
          </p:cNvGrpSpPr>
          <p:nvPr/>
        </p:nvGrpSpPr>
        <p:grpSpPr bwMode="auto">
          <a:xfrm>
            <a:off x="6786563" y="2482850"/>
            <a:ext cx="528637" cy="336550"/>
            <a:chOff x="3001" y="2496"/>
            <a:chExt cx="333" cy="212"/>
          </a:xfrm>
        </p:grpSpPr>
        <p:sp>
          <p:nvSpPr>
            <p:cNvPr id="74832" name="Rectangle 38"/>
            <p:cNvSpPr>
              <a:spLocks noChangeArrowheads="1"/>
            </p:cNvSpPr>
            <p:nvPr/>
          </p:nvSpPr>
          <p:spPr bwMode="auto">
            <a:xfrm>
              <a:off x="3168" y="2592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33" name="Text Box 39"/>
            <p:cNvSpPr txBox="1">
              <a:spLocks noChangeArrowheads="1"/>
            </p:cNvSpPr>
            <p:nvPr/>
          </p:nvSpPr>
          <p:spPr bwMode="auto">
            <a:xfrm>
              <a:off x="3001" y="2496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85" name="Group 40"/>
          <p:cNvGrpSpPr>
            <a:grpSpLocks/>
          </p:cNvGrpSpPr>
          <p:nvPr/>
        </p:nvGrpSpPr>
        <p:grpSpPr bwMode="auto">
          <a:xfrm>
            <a:off x="6096000" y="2438400"/>
            <a:ext cx="528638" cy="336550"/>
            <a:chOff x="3001" y="2496"/>
            <a:chExt cx="333" cy="212"/>
          </a:xfrm>
        </p:grpSpPr>
        <p:sp>
          <p:nvSpPr>
            <p:cNvPr id="74830" name="Rectangle 41"/>
            <p:cNvSpPr>
              <a:spLocks noChangeArrowheads="1"/>
            </p:cNvSpPr>
            <p:nvPr/>
          </p:nvSpPr>
          <p:spPr bwMode="auto">
            <a:xfrm>
              <a:off x="3168" y="2592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31" name="Text Box 42"/>
            <p:cNvSpPr txBox="1">
              <a:spLocks noChangeArrowheads="1"/>
            </p:cNvSpPr>
            <p:nvPr/>
          </p:nvSpPr>
          <p:spPr bwMode="auto">
            <a:xfrm>
              <a:off x="3001" y="2496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86" name="Group 43"/>
          <p:cNvGrpSpPr>
            <a:grpSpLocks/>
          </p:cNvGrpSpPr>
          <p:nvPr/>
        </p:nvGrpSpPr>
        <p:grpSpPr bwMode="auto">
          <a:xfrm>
            <a:off x="5867400" y="1905000"/>
            <a:ext cx="528638" cy="336550"/>
            <a:chOff x="3001" y="2496"/>
            <a:chExt cx="333" cy="212"/>
          </a:xfrm>
        </p:grpSpPr>
        <p:sp>
          <p:nvSpPr>
            <p:cNvPr id="74828" name="Rectangle 44"/>
            <p:cNvSpPr>
              <a:spLocks noChangeArrowheads="1"/>
            </p:cNvSpPr>
            <p:nvPr/>
          </p:nvSpPr>
          <p:spPr bwMode="auto">
            <a:xfrm>
              <a:off x="3168" y="2592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29" name="Text Box 45"/>
            <p:cNvSpPr txBox="1">
              <a:spLocks noChangeArrowheads="1"/>
            </p:cNvSpPr>
            <p:nvPr/>
          </p:nvSpPr>
          <p:spPr bwMode="auto">
            <a:xfrm>
              <a:off x="3001" y="2496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87" name="Group 46"/>
          <p:cNvGrpSpPr>
            <a:grpSpLocks/>
          </p:cNvGrpSpPr>
          <p:nvPr/>
        </p:nvGrpSpPr>
        <p:grpSpPr bwMode="auto">
          <a:xfrm>
            <a:off x="7091363" y="2863850"/>
            <a:ext cx="528637" cy="336550"/>
            <a:chOff x="3001" y="2496"/>
            <a:chExt cx="333" cy="212"/>
          </a:xfrm>
        </p:grpSpPr>
        <p:sp>
          <p:nvSpPr>
            <p:cNvPr id="74826" name="Rectangle 47"/>
            <p:cNvSpPr>
              <a:spLocks noChangeArrowheads="1"/>
            </p:cNvSpPr>
            <p:nvPr/>
          </p:nvSpPr>
          <p:spPr bwMode="auto">
            <a:xfrm>
              <a:off x="3168" y="2592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27" name="Text Box 48"/>
            <p:cNvSpPr txBox="1">
              <a:spLocks noChangeArrowheads="1"/>
            </p:cNvSpPr>
            <p:nvPr/>
          </p:nvSpPr>
          <p:spPr bwMode="auto">
            <a:xfrm>
              <a:off x="3001" y="2496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88" name="Group 49"/>
          <p:cNvGrpSpPr>
            <a:grpSpLocks/>
          </p:cNvGrpSpPr>
          <p:nvPr/>
        </p:nvGrpSpPr>
        <p:grpSpPr bwMode="auto">
          <a:xfrm>
            <a:off x="6248400" y="2743200"/>
            <a:ext cx="528638" cy="336550"/>
            <a:chOff x="3001" y="2496"/>
            <a:chExt cx="333" cy="212"/>
          </a:xfrm>
        </p:grpSpPr>
        <p:sp>
          <p:nvSpPr>
            <p:cNvPr id="74824" name="Rectangle 50"/>
            <p:cNvSpPr>
              <a:spLocks noChangeArrowheads="1"/>
            </p:cNvSpPr>
            <p:nvPr/>
          </p:nvSpPr>
          <p:spPr bwMode="auto">
            <a:xfrm>
              <a:off x="3168" y="2592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25" name="Text Box 51"/>
            <p:cNvSpPr txBox="1">
              <a:spLocks noChangeArrowheads="1"/>
            </p:cNvSpPr>
            <p:nvPr/>
          </p:nvSpPr>
          <p:spPr bwMode="auto">
            <a:xfrm>
              <a:off x="3001" y="2496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sp>
        <p:nvSpPr>
          <p:cNvPr id="74789" name="AutoShape 52"/>
          <p:cNvSpPr>
            <a:spLocks noChangeArrowheads="1"/>
          </p:cNvSpPr>
          <p:nvPr/>
        </p:nvSpPr>
        <p:spPr bwMode="auto">
          <a:xfrm>
            <a:off x="4343400" y="2209800"/>
            <a:ext cx="990600" cy="381000"/>
          </a:xfrm>
          <a:prstGeom prst="rightArrow">
            <a:avLst>
              <a:gd name="adj1" fmla="val 50000"/>
              <a:gd name="adj2" fmla="val 6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90" name="Text Box 53"/>
          <p:cNvSpPr txBox="1">
            <a:spLocks noChangeArrowheads="1"/>
          </p:cNvSpPr>
          <p:nvPr/>
        </p:nvSpPr>
        <p:spPr bwMode="auto">
          <a:xfrm>
            <a:off x="4418013" y="1624013"/>
            <a:ext cx="7667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sz="3200">
                <a:latin typeface="Symbol" pitchFamily="18" charset="2"/>
              </a:rPr>
              <a:t>f</a:t>
            </a:r>
            <a:r>
              <a:rPr lang="en-US" sz="3200">
                <a:latin typeface="Times New Roman" pitchFamily="18" charset="0"/>
              </a:rPr>
              <a:t>(.)</a:t>
            </a:r>
          </a:p>
        </p:txBody>
      </p:sp>
      <p:grpSp>
        <p:nvGrpSpPr>
          <p:cNvPr id="74791" name="Group 54"/>
          <p:cNvGrpSpPr>
            <a:grpSpLocks/>
          </p:cNvGrpSpPr>
          <p:nvPr/>
        </p:nvGrpSpPr>
        <p:grpSpPr bwMode="auto">
          <a:xfrm>
            <a:off x="7162800" y="1600200"/>
            <a:ext cx="528638" cy="336550"/>
            <a:chOff x="4307" y="2352"/>
            <a:chExt cx="333" cy="212"/>
          </a:xfrm>
        </p:grpSpPr>
        <p:sp>
          <p:nvSpPr>
            <p:cNvPr id="74822" name="Oval 55"/>
            <p:cNvSpPr>
              <a:spLocks noChangeArrowheads="1"/>
            </p:cNvSpPr>
            <p:nvPr/>
          </p:nvSpPr>
          <p:spPr bwMode="auto">
            <a:xfrm>
              <a:off x="4464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23" name="Text Box 56"/>
            <p:cNvSpPr txBox="1">
              <a:spLocks noChangeArrowheads="1"/>
            </p:cNvSpPr>
            <p:nvPr/>
          </p:nvSpPr>
          <p:spPr bwMode="auto">
            <a:xfrm>
              <a:off x="4307" y="2352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92" name="Group 57"/>
          <p:cNvGrpSpPr>
            <a:grpSpLocks/>
          </p:cNvGrpSpPr>
          <p:nvPr/>
        </p:nvGrpSpPr>
        <p:grpSpPr bwMode="auto">
          <a:xfrm>
            <a:off x="6553200" y="1143000"/>
            <a:ext cx="528638" cy="336550"/>
            <a:chOff x="4307" y="2352"/>
            <a:chExt cx="333" cy="212"/>
          </a:xfrm>
        </p:grpSpPr>
        <p:sp>
          <p:nvSpPr>
            <p:cNvPr id="74820" name="Oval 58"/>
            <p:cNvSpPr>
              <a:spLocks noChangeArrowheads="1"/>
            </p:cNvSpPr>
            <p:nvPr/>
          </p:nvSpPr>
          <p:spPr bwMode="auto">
            <a:xfrm>
              <a:off x="4464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21" name="Text Box 59"/>
            <p:cNvSpPr txBox="1">
              <a:spLocks noChangeArrowheads="1"/>
            </p:cNvSpPr>
            <p:nvPr/>
          </p:nvSpPr>
          <p:spPr bwMode="auto">
            <a:xfrm>
              <a:off x="4307" y="2352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93" name="Group 60"/>
          <p:cNvGrpSpPr>
            <a:grpSpLocks/>
          </p:cNvGrpSpPr>
          <p:nvPr/>
        </p:nvGrpSpPr>
        <p:grpSpPr bwMode="auto">
          <a:xfrm>
            <a:off x="6934200" y="1828800"/>
            <a:ext cx="528638" cy="336550"/>
            <a:chOff x="4307" y="2352"/>
            <a:chExt cx="333" cy="212"/>
          </a:xfrm>
        </p:grpSpPr>
        <p:sp>
          <p:nvSpPr>
            <p:cNvPr id="74818" name="Oval 61"/>
            <p:cNvSpPr>
              <a:spLocks noChangeArrowheads="1"/>
            </p:cNvSpPr>
            <p:nvPr/>
          </p:nvSpPr>
          <p:spPr bwMode="auto">
            <a:xfrm>
              <a:off x="4464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19" name="Text Box 62"/>
            <p:cNvSpPr txBox="1">
              <a:spLocks noChangeArrowheads="1"/>
            </p:cNvSpPr>
            <p:nvPr/>
          </p:nvSpPr>
          <p:spPr bwMode="auto">
            <a:xfrm>
              <a:off x="4307" y="2352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94" name="Group 63"/>
          <p:cNvGrpSpPr>
            <a:grpSpLocks/>
          </p:cNvGrpSpPr>
          <p:nvPr/>
        </p:nvGrpSpPr>
        <p:grpSpPr bwMode="auto">
          <a:xfrm>
            <a:off x="6705600" y="1524000"/>
            <a:ext cx="528638" cy="336550"/>
            <a:chOff x="4307" y="2352"/>
            <a:chExt cx="333" cy="212"/>
          </a:xfrm>
        </p:grpSpPr>
        <p:sp>
          <p:nvSpPr>
            <p:cNvPr id="74816" name="Oval 64"/>
            <p:cNvSpPr>
              <a:spLocks noChangeArrowheads="1"/>
            </p:cNvSpPr>
            <p:nvPr/>
          </p:nvSpPr>
          <p:spPr bwMode="auto">
            <a:xfrm>
              <a:off x="4464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17" name="Text Box 65"/>
            <p:cNvSpPr txBox="1">
              <a:spLocks noChangeArrowheads="1"/>
            </p:cNvSpPr>
            <p:nvPr/>
          </p:nvSpPr>
          <p:spPr bwMode="auto">
            <a:xfrm>
              <a:off x="4307" y="2352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95" name="Group 66"/>
          <p:cNvGrpSpPr>
            <a:grpSpLocks/>
          </p:cNvGrpSpPr>
          <p:nvPr/>
        </p:nvGrpSpPr>
        <p:grpSpPr bwMode="auto">
          <a:xfrm>
            <a:off x="6858000" y="1295400"/>
            <a:ext cx="528638" cy="336550"/>
            <a:chOff x="4307" y="2352"/>
            <a:chExt cx="333" cy="212"/>
          </a:xfrm>
        </p:grpSpPr>
        <p:sp>
          <p:nvSpPr>
            <p:cNvPr id="74814" name="Oval 67"/>
            <p:cNvSpPr>
              <a:spLocks noChangeArrowheads="1"/>
            </p:cNvSpPr>
            <p:nvPr/>
          </p:nvSpPr>
          <p:spPr bwMode="auto">
            <a:xfrm>
              <a:off x="4464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15" name="Text Box 68"/>
            <p:cNvSpPr txBox="1">
              <a:spLocks noChangeArrowheads="1"/>
            </p:cNvSpPr>
            <p:nvPr/>
          </p:nvSpPr>
          <p:spPr bwMode="auto">
            <a:xfrm>
              <a:off x="4307" y="2352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96" name="Group 69"/>
          <p:cNvGrpSpPr>
            <a:grpSpLocks/>
          </p:cNvGrpSpPr>
          <p:nvPr/>
        </p:nvGrpSpPr>
        <p:grpSpPr bwMode="auto">
          <a:xfrm>
            <a:off x="7391400" y="2406650"/>
            <a:ext cx="528638" cy="336550"/>
            <a:chOff x="4307" y="2352"/>
            <a:chExt cx="333" cy="212"/>
          </a:xfrm>
        </p:grpSpPr>
        <p:sp>
          <p:nvSpPr>
            <p:cNvPr id="74812" name="Oval 70"/>
            <p:cNvSpPr>
              <a:spLocks noChangeArrowheads="1"/>
            </p:cNvSpPr>
            <p:nvPr/>
          </p:nvSpPr>
          <p:spPr bwMode="auto">
            <a:xfrm>
              <a:off x="4464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13" name="Text Box 71"/>
            <p:cNvSpPr txBox="1">
              <a:spLocks noChangeArrowheads="1"/>
            </p:cNvSpPr>
            <p:nvPr/>
          </p:nvSpPr>
          <p:spPr bwMode="auto">
            <a:xfrm>
              <a:off x="4307" y="2352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97" name="Group 72"/>
          <p:cNvGrpSpPr>
            <a:grpSpLocks/>
          </p:cNvGrpSpPr>
          <p:nvPr/>
        </p:nvGrpSpPr>
        <p:grpSpPr bwMode="auto">
          <a:xfrm>
            <a:off x="7620000" y="1447800"/>
            <a:ext cx="528638" cy="336550"/>
            <a:chOff x="4307" y="2352"/>
            <a:chExt cx="333" cy="212"/>
          </a:xfrm>
        </p:grpSpPr>
        <p:sp>
          <p:nvSpPr>
            <p:cNvPr id="74810" name="Oval 73"/>
            <p:cNvSpPr>
              <a:spLocks noChangeArrowheads="1"/>
            </p:cNvSpPr>
            <p:nvPr/>
          </p:nvSpPr>
          <p:spPr bwMode="auto">
            <a:xfrm>
              <a:off x="4464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11" name="Text Box 74"/>
            <p:cNvSpPr txBox="1">
              <a:spLocks noChangeArrowheads="1"/>
            </p:cNvSpPr>
            <p:nvPr/>
          </p:nvSpPr>
          <p:spPr bwMode="auto">
            <a:xfrm>
              <a:off x="4307" y="2352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98" name="Group 75"/>
          <p:cNvGrpSpPr>
            <a:grpSpLocks/>
          </p:cNvGrpSpPr>
          <p:nvPr/>
        </p:nvGrpSpPr>
        <p:grpSpPr bwMode="auto">
          <a:xfrm>
            <a:off x="7391400" y="1981200"/>
            <a:ext cx="528638" cy="336550"/>
            <a:chOff x="4307" y="2352"/>
            <a:chExt cx="333" cy="212"/>
          </a:xfrm>
        </p:grpSpPr>
        <p:sp>
          <p:nvSpPr>
            <p:cNvPr id="74808" name="Oval 76"/>
            <p:cNvSpPr>
              <a:spLocks noChangeArrowheads="1"/>
            </p:cNvSpPr>
            <p:nvPr/>
          </p:nvSpPr>
          <p:spPr bwMode="auto">
            <a:xfrm>
              <a:off x="4464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09" name="Text Box 77"/>
            <p:cNvSpPr txBox="1">
              <a:spLocks noChangeArrowheads="1"/>
            </p:cNvSpPr>
            <p:nvPr/>
          </p:nvSpPr>
          <p:spPr bwMode="auto">
            <a:xfrm>
              <a:off x="4307" y="2352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99" name="Group 78"/>
          <p:cNvGrpSpPr>
            <a:grpSpLocks/>
          </p:cNvGrpSpPr>
          <p:nvPr/>
        </p:nvGrpSpPr>
        <p:grpSpPr bwMode="auto">
          <a:xfrm>
            <a:off x="7239000" y="2178050"/>
            <a:ext cx="528638" cy="336550"/>
            <a:chOff x="4307" y="2352"/>
            <a:chExt cx="333" cy="212"/>
          </a:xfrm>
        </p:grpSpPr>
        <p:sp>
          <p:nvSpPr>
            <p:cNvPr id="74806" name="Oval 79"/>
            <p:cNvSpPr>
              <a:spLocks noChangeArrowheads="1"/>
            </p:cNvSpPr>
            <p:nvPr/>
          </p:nvSpPr>
          <p:spPr bwMode="auto">
            <a:xfrm>
              <a:off x="4464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07" name="Text Box 80"/>
            <p:cNvSpPr txBox="1">
              <a:spLocks noChangeArrowheads="1"/>
            </p:cNvSpPr>
            <p:nvPr/>
          </p:nvSpPr>
          <p:spPr bwMode="auto">
            <a:xfrm>
              <a:off x="4307" y="2352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800" name="Group 81"/>
          <p:cNvGrpSpPr>
            <a:grpSpLocks/>
          </p:cNvGrpSpPr>
          <p:nvPr/>
        </p:nvGrpSpPr>
        <p:grpSpPr bwMode="auto">
          <a:xfrm>
            <a:off x="7777163" y="2057400"/>
            <a:ext cx="528637" cy="336550"/>
            <a:chOff x="4307" y="2352"/>
            <a:chExt cx="333" cy="212"/>
          </a:xfrm>
        </p:grpSpPr>
        <p:sp>
          <p:nvSpPr>
            <p:cNvPr id="74804" name="Oval 82"/>
            <p:cNvSpPr>
              <a:spLocks noChangeArrowheads="1"/>
            </p:cNvSpPr>
            <p:nvPr/>
          </p:nvSpPr>
          <p:spPr bwMode="auto">
            <a:xfrm>
              <a:off x="4464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05" name="Text Box 83"/>
            <p:cNvSpPr txBox="1">
              <a:spLocks noChangeArrowheads="1"/>
            </p:cNvSpPr>
            <p:nvPr/>
          </p:nvSpPr>
          <p:spPr bwMode="auto">
            <a:xfrm>
              <a:off x="4307" y="2352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sp>
        <p:nvSpPr>
          <p:cNvPr id="74801" name="Text Box 84"/>
          <p:cNvSpPr txBox="1">
            <a:spLocks noChangeArrowheads="1"/>
          </p:cNvSpPr>
          <p:nvPr/>
        </p:nvSpPr>
        <p:spPr bwMode="auto">
          <a:xfrm>
            <a:off x="6019800" y="3124200"/>
            <a:ext cx="1849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>
                <a:latin typeface="Times New Roman" pitchFamily="18" charset="0"/>
              </a:rPr>
              <a:t>Feature space</a:t>
            </a:r>
          </a:p>
        </p:txBody>
      </p:sp>
      <p:sp>
        <p:nvSpPr>
          <p:cNvPr id="74802" name="Text Box 85"/>
          <p:cNvSpPr txBox="1">
            <a:spLocks noChangeArrowheads="1"/>
          </p:cNvSpPr>
          <p:nvPr/>
        </p:nvSpPr>
        <p:spPr bwMode="auto">
          <a:xfrm>
            <a:off x="2192338" y="3200400"/>
            <a:ext cx="1579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>
                <a:latin typeface="Times New Roman" pitchFamily="18" charset="0"/>
              </a:rPr>
              <a:t>Input space</a:t>
            </a:r>
          </a:p>
        </p:txBody>
      </p:sp>
      <p:sp>
        <p:nvSpPr>
          <p:cNvPr id="74803" name="Text Box 88"/>
          <p:cNvSpPr txBox="1">
            <a:spLocks noChangeArrowheads="1"/>
          </p:cNvSpPr>
          <p:nvPr/>
        </p:nvSpPr>
        <p:spPr bwMode="auto">
          <a:xfrm>
            <a:off x="5316538" y="3581400"/>
            <a:ext cx="38274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 Narrow" pitchFamily="34" charset="0"/>
              </a:rPr>
              <a:t>Note: feature space is of higher dimension than the input space in 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33160" y="1090080"/>
              <a:ext cx="6591600" cy="5120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3800" y="1081440"/>
                <a:ext cx="6605280" cy="513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604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sz="4400" b="1" dirty="0"/>
              <a:t>SVM 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SVM algorithms use a set of mathematical functions that are defined as the kernel. </a:t>
            </a:r>
            <a:endParaRPr lang="en-US" dirty="0" smtClean="0"/>
          </a:p>
          <a:p>
            <a:r>
              <a:rPr lang="en-US" dirty="0" smtClean="0"/>
              <a:t>Function </a:t>
            </a:r>
            <a:r>
              <a:rPr lang="en-US" dirty="0"/>
              <a:t>of kernel is to take data as input and transform it into the required form. </a:t>
            </a:r>
            <a:endParaRPr lang="en-US" dirty="0" smtClean="0"/>
          </a:p>
          <a:p>
            <a:r>
              <a:rPr lang="en-US" dirty="0" smtClean="0"/>
              <a:t>Different </a:t>
            </a:r>
            <a:r>
              <a:rPr lang="en-US" dirty="0"/>
              <a:t>SVM algorithms use different types of kernel functions. </a:t>
            </a:r>
            <a:r>
              <a:rPr lang="en-US" dirty="0" smtClean="0"/>
              <a:t>Example</a:t>
            </a:r>
            <a:r>
              <a:rPr lang="en-US" b="1" i="1" dirty="0" smtClean="0"/>
              <a:t> </a:t>
            </a:r>
            <a:r>
              <a:rPr lang="en-US" i="1" dirty="0"/>
              <a:t>linear, nonlinear, polynomial</a:t>
            </a:r>
            <a:r>
              <a:rPr lang="en-US" i="1" dirty="0" smtClean="0"/>
              <a:t>, </a:t>
            </a:r>
            <a:r>
              <a:rPr lang="en-US" i="1" dirty="0"/>
              <a:t>and </a:t>
            </a:r>
            <a:r>
              <a:rPr lang="en-US" i="1" dirty="0" smtClean="0"/>
              <a:t>sigmoid etc.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52000" y="4800240"/>
              <a:ext cx="6098760" cy="621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6240" y="4795560"/>
                <a:ext cx="6114600" cy="63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616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8" name="Rectangle 4"/>
          <p:cNvSpPr>
            <a:spLocks noChangeArrowheads="1"/>
          </p:cNvSpPr>
          <p:nvPr/>
        </p:nvSpPr>
        <p:spPr bwMode="auto">
          <a:xfrm>
            <a:off x="381000" y="228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“Kernel Trick”</a:t>
            </a:r>
          </a:p>
        </p:txBody>
      </p:sp>
      <p:sp>
        <p:nvSpPr>
          <p:cNvPr id="313349" name="Rectangle 5"/>
          <p:cNvSpPr>
            <a:spLocks noChangeArrowheads="1"/>
          </p:cNvSpPr>
          <p:nvPr/>
        </p:nvSpPr>
        <p:spPr bwMode="auto">
          <a:xfrm>
            <a:off x="22412" y="1371600"/>
            <a:ext cx="8839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imes New Roman" panose="02020603050405020304" pitchFamily="18" charset="0"/>
              </a:rPr>
              <a:t>The linear classifier relies on dot product between vectors </a:t>
            </a:r>
            <a:endParaRPr lang="en-US" altLang="zh-CN" sz="2400" b="1" dirty="0" smtClean="0">
              <a:latin typeface="Times New Roman" panose="02020603050405020304" pitchFamily="18" charset="0"/>
            </a:endParaRPr>
          </a:p>
          <a:p>
            <a:pPr lvl="1"/>
            <a:r>
              <a:rPr lang="en-US" altLang="zh-CN" sz="2400" b="1" dirty="0" smtClean="0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 dirty="0" smtClean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30000" dirty="0" smtClean="0">
                <a:latin typeface="Times New Roman" panose="02020603050405020304" pitchFamily="18" charset="0"/>
              </a:rPr>
              <a:t>T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 . x</a:t>
            </a:r>
            <a:r>
              <a:rPr lang="en-US" altLang="zh-CN" sz="2400" b="1" baseline="-25000" dirty="0" smtClean="0">
                <a:latin typeface="Times New Roman" panose="02020603050405020304" pitchFamily="18" charset="0"/>
              </a:rPr>
              <a:t>j</a:t>
            </a:r>
            <a:endParaRPr lang="en-US" altLang="zh-CN" sz="2400" b="1" baseline="-25000" dirty="0">
              <a:latin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</a:rPr>
              <a:t>If every data point is mapped into high-dimensional space via some transformation </a:t>
            </a:r>
            <a:r>
              <a:rPr lang="el-G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x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l-G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(x), the dot product becomes: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K</a:t>
            </a:r>
            <a:r>
              <a:rPr lang="en-US" altLang="zh-CN" sz="2400" b="1" dirty="0">
                <a:latin typeface="Times New Roman" panose="02020603050405020304" pitchFamily="18" charset="0"/>
              </a:rPr>
              <a:t>(x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, x</a:t>
            </a:r>
            <a:r>
              <a:rPr lang="en-US" altLang="zh-CN" sz="2400" b="1" baseline="-25000" dirty="0" smtClean="0">
                <a:latin typeface="Times New Roman" panose="02020603050405020304" pitchFamily="18" charset="0"/>
              </a:rPr>
              <a:t>j</a:t>
            </a:r>
            <a:r>
              <a:rPr lang="en-US" altLang="zh-CN" sz="2400" b="1" dirty="0">
                <a:latin typeface="Times New Roman" panose="02020603050405020304" pitchFamily="18" charset="0"/>
              </a:rPr>
              <a:t>)= </a:t>
            </a:r>
            <a:r>
              <a:rPr lang="el-G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(x</a:t>
            </a:r>
            <a:r>
              <a:rPr lang="en-US" altLang="zh-CN" sz="2400" b="1" baseline="-25000" dirty="0" smtClean="0">
                <a:latin typeface="Times New Roman" panose="02020603050405020304" pitchFamily="18" charset="0"/>
              </a:rPr>
              <a:t>i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)</a:t>
            </a:r>
            <a:r>
              <a:rPr lang="en-US" altLang="zh-CN" sz="2400" b="1" baseline="30000" dirty="0" smtClean="0">
                <a:latin typeface="Times New Roman" panose="02020603050405020304" pitchFamily="18" charset="0"/>
              </a:rPr>
              <a:t>T  </a:t>
            </a:r>
            <a:r>
              <a:rPr lang="el-GR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u="sng" dirty="0" smtClean="0">
                <a:latin typeface="Times New Roman" panose="02020603050405020304" pitchFamily="18" charset="0"/>
              </a:rPr>
              <a:t>(</a:t>
            </a:r>
            <a:r>
              <a:rPr lang="en-US" altLang="zh-CN" sz="2400" b="1" u="sng" dirty="0">
                <a:latin typeface="Times New Roman" panose="02020603050405020304" pitchFamily="18" charset="0"/>
              </a:rPr>
              <a:t>x</a:t>
            </a:r>
            <a:r>
              <a:rPr lang="en-US" altLang="zh-CN" sz="2400" b="1" u="sng" baseline="-25000" dirty="0">
                <a:latin typeface="Times New Roman" panose="02020603050405020304" pitchFamily="18" charset="0"/>
              </a:rPr>
              <a:t>j</a:t>
            </a:r>
            <a:r>
              <a:rPr lang="en-US" altLang="zh-CN" sz="2400" b="1" dirty="0">
                <a:latin typeface="Times New Roman" panose="02020603050405020304" pitchFamily="18" charset="0"/>
              </a:rPr>
              <a:t>)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</a:rPr>
              <a:t>A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kernel function</a:t>
            </a:r>
            <a:r>
              <a:rPr lang="en-US" altLang="zh-CN" sz="2400" b="1" dirty="0">
                <a:latin typeface="Times New Roman" panose="02020603050405020304" pitchFamily="18" charset="0"/>
              </a:rPr>
              <a:t> is some function that corresponds to an inner product in some expanded feature space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.</a:t>
            </a:r>
          </a:p>
          <a:p>
            <a:r>
              <a:rPr lang="en-US" altLang="en-US" sz="2400" b="1" dirty="0">
                <a:latin typeface="Times New Roman" panose="02020603050405020304" pitchFamily="18" charset="0"/>
              </a:rPr>
              <a:t>Computing K(x1,x2) should be efficient, much more so than computing </a:t>
            </a:r>
            <a:r>
              <a:rPr lang="en-US" altLang="en-US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</a:t>
            </a:r>
            <a:r>
              <a:rPr lang="en-US" altLang="en-US" sz="2400" b="1" dirty="0">
                <a:latin typeface="Times New Roman" panose="02020603050405020304" pitchFamily="18" charset="0"/>
              </a:rPr>
              <a:t>(x1) and </a:t>
            </a:r>
            <a:r>
              <a:rPr lang="en-US" altLang="en-US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</a:t>
            </a:r>
            <a:r>
              <a:rPr lang="en-US" altLang="en-US" sz="2400" b="1" dirty="0">
                <a:latin typeface="Times New Roman" panose="02020603050405020304" pitchFamily="18" charset="0"/>
              </a:rPr>
              <a:t>(x2)</a:t>
            </a:r>
          </a:p>
          <a:p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18400" y="1762560"/>
              <a:ext cx="8546400" cy="3462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800" y="1752840"/>
                <a:ext cx="8559360" cy="347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48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6" name="Rectangle 4"/>
          <p:cNvSpPr>
            <a:spLocks noChangeArrowheads="1"/>
          </p:cNvSpPr>
          <p:nvPr/>
        </p:nvSpPr>
        <p:spPr bwMode="auto">
          <a:xfrm>
            <a:off x="4572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Linear SVMs:  Overview</a:t>
            </a:r>
          </a:p>
        </p:txBody>
      </p:sp>
      <p:sp>
        <p:nvSpPr>
          <p:cNvPr id="310277" name="Rectangle 5"/>
          <p:cNvSpPr>
            <a:spLocks noChangeArrowheads="1"/>
          </p:cNvSpPr>
          <p:nvPr/>
        </p:nvSpPr>
        <p:spPr bwMode="auto">
          <a:xfrm>
            <a:off x="85299" y="914400"/>
            <a:ext cx="9067800" cy="387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/>
              <a:t>The classifier is a </a:t>
            </a:r>
            <a:r>
              <a:rPr lang="en-US" altLang="zh-CN" sz="2400" b="1" i="1" dirty="0"/>
              <a:t>separating hyperplane.</a:t>
            </a:r>
            <a:endParaRPr lang="en-US" altLang="zh-CN" sz="2400" b="1" dirty="0"/>
          </a:p>
          <a:p>
            <a:r>
              <a:rPr lang="en-US" altLang="zh-CN" sz="2400" b="1" dirty="0"/>
              <a:t>Most </a:t>
            </a:r>
            <a:r>
              <a:rPr lang="en-US" altLang="zh-CN" sz="2400" b="1" dirty="0">
                <a:latin typeface="Times New Roman" panose="02020603050405020304" pitchFamily="18" charset="0"/>
              </a:rPr>
              <a:t>“</a:t>
            </a:r>
            <a:r>
              <a:rPr lang="en-US" altLang="zh-CN" sz="2400" b="1" dirty="0"/>
              <a:t>important</a:t>
            </a:r>
            <a:r>
              <a:rPr lang="en-US" altLang="zh-CN" sz="2400" b="1" dirty="0">
                <a:latin typeface="Times New Roman" panose="02020603050405020304" pitchFamily="18" charset="0"/>
              </a:rPr>
              <a:t>”</a:t>
            </a:r>
            <a:r>
              <a:rPr lang="en-US" altLang="zh-CN" sz="2400" b="1" dirty="0"/>
              <a:t> training points are support vectors; they define the </a:t>
            </a:r>
            <a:r>
              <a:rPr lang="en-US" altLang="zh-CN" sz="2400" b="1" dirty="0" smtClean="0"/>
              <a:t>decision hyperplane (unlike other algorithms like linear regression, ANN etc. where all training points determine decision hyperplane)</a:t>
            </a:r>
            <a:endParaRPr lang="en-US" altLang="zh-CN" sz="2400" b="1" dirty="0"/>
          </a:p>
          <a:p>
            <a:r>
              <a:rPr lang="en-US" altLang="zh-CN" sz="2400" b="1" dirty="0"/>
              <a:t>Quadratic optimization algorithms can identify which training points x</a:t>
            </a:r>
            <a:r>
              <a:rPr lang="en-US" altLang="zh-CN" sz="2400" b="1" baseline="-25000" dirty="0"/>
              <a:t>i </a:t>
            </a:r>
            <a:r>
              <a:rPr lang="en-US" altLang="zh-CN" sz="2400" b="1" dirty="0"/>
              <a:t>are support vectors with non-zero Lagrangian multipliers </a:t>
            </a:r>
            <a:r>
              <a:rPr lang="el-GR" altLang="en-US" sz="2400" b="1" i="1" dirty="0">
                <a:cs typeface="Times New Roman" panose="02020603050405020304" pitchFamily="18" charset="0"/>
              </a:rPr>
              <a:t>α</a:t>
            </a:r>
            <a:r>
              <a:rPr lang="en-US" altLang="zh-CN" sz="2400" b="1" i="1" baseline="-25000" dirty="0">
                <a:cs typeface="Times New Roman" panose="02020603050405020304" pitchFamily="18" charset="0"/>
              </a:rPr>
              <a:t>i</a:t>
            </a:r>
            <a:r>
              <a:rPr lang="en-US" altLang="zh-CN" sz="2400" b="1" i="1" dirty="0">
                <a:cs typeface="Times New Roman" panose="02020603050405020304" pitchFamily="18" charset="0"/>
              </a:rPr>
              <a:t>. </a:t>
            </a:r>
            <a:endParaRPr lang="en-US" altLang="zh-CN" sz="2400" b="1" dirty="0"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cs typeface="Times New Roman" panose="02020603050405020304" pitchFamily="18" charset="0"/>
              </a:rPr>
              <a:t>Both in the dual formulation of the problem and in the solution training points appear only inside dot products:</a:t>
            </a:r>
            <a:r>
              <a:rPr lang="en-US" altLang="zh-CN" sz="2400" dirty="0">
                <a:cs typeface="Times New Roman" panose="02020603050405020304" pitchFamily="18" charset="0"/>
              </a:rPr>
              <a:t> </a:t>
            </a:r>
          </a:p>
          <a:p>
            <a:endParaRPr lang="en-US" altLang="zh-CN" sz="2400" b="1" baseline="-25000" dirty="0"/>
          </a:p>
        </p:txBody>
      </p:sp>
      <p:sp>
        <p:nvSpPr>
          <p:cNvPr id="310280" name="Text Box 8"/>
          <p:cNvSpPr txBox="1">
            <a:spLocks noChangeArrowheads="1"/>
          </p:cNvSpPr>
          <p:nvPr/>
        </p:nvSpPr>
        <p:spPr bwMode="auto">
          <a:xfrm>
            <a:off x="1371600" y="6349894"/>
            <a:ext cx="3962400" cy="482600"/>
          </a:xfrm>
          <a:prstGeom prst="rect">
            <a:avLst/>
          </a:prstGeom>
          <a:noFill/>
          <a:ln w="25400" algn="ctr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2000" b="1" i="1" dirty="0">
                <a:latin typeface="Times New Roman" panose="02020603050405020304" pitchFamily="18" charset="0"/>
              </a:rPr>
              <a:t>f</a:t>
            </a:r>
            <a:r>
              <a:rPr lang="en-US" altLang="zh-CN" sz="2000" b="1" dirty="0">
                <a:latin typeface="Times New Roman" panose="02020603050405020304" pitchFamily="18" charset="0"/>
              </a:rPr>
              <a:t>(x) = </a:t>
            </a:r>
            <a:r>
              <a:rPr lang="el-G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x</a:t>
            </a:r>
            <a:r>
              <a:rPr lang="en-US" altLang="zh-CN" sz="2000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</a:rPr>
              <a:t> + </a:t>
            </a:r>
            <a:r>
              <a:rPr lang="en-US" altLang="zh-CN" sz="2000" b="1" i="1" dirty="0">
                <a:latin typeface="Times New Roman" panose="02020603050405020304" pitchFamily="18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7"/>
              <p:cNvSpPr txBox="1">
                <a:spLocks noChangeArrowheads="1"/>
              </p:cNvSpPr>
              <p:nvPr/>
            </p:nvSpPr>
            <p:spPr bwMode="auto">
              <a:xfrm>
                <a:off x="688521" y="4879369"/>
                <a:ext cx="7309757" cy="1458797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000" dirty="0">
                    <a:latin typeface="Times New Roman" panose="02020603050405020304" pitchFamily="18" charset="0"/>
                  </a:rPr>
                  <a:t>Find </a:t>
                </a:r>
                <a:r>
                  <a:rPr lang="el-GR" alt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r>
                  <a:rPr lang="el-GR" alt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such that</a:t>
                </a:r>
              </a:p>
              <a:p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l-GR" altLang="en-US" sz="2000" b="1" dirty="0">
                    <a:latin typeface="Times New Roman" panose="02020603050405020304" pitchFamily="18" charset="0"/>
                  </a:rPr>
                  <a:t>α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l-G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l-GR" alt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</a:rPr>
                  <a:t>(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l-GR" altLang="en-US" sz="2000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α</m:t>
                            </m:r>
                            <m:r>
                              <m:rPr>
                                <m:nor/>
                              </m:rPr>
                              <a:rPr lang="en-US" altLang="zh-CN" sz="2000" i="1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l-GR" altLang="en-US" sz="2000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l-GR" altLang="en-US" sz="2000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α</m:t>
                            </m:r>
                            <m:r>
                              <m:rPr>
                                <m:nor/>
                              </m:rPr>
                              <a:rPr lang="en-US" altLang="en-US" sz="2000" i="1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000" i="1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000" i="1" dirty="0">
                                <a:latin typeface="Times New Roman" panose="02020603050405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zh-CN" sz="2000" i="1" baseline="-25000" dirty="0">
                                <a:latin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zh-CN" sz="2000" dirty="0">
                                <a:latin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000" i="1" dirty="0">
                                <a:latin typeface="Times New Roman" panose="02020603050405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zh-CN" sz="2000" b="1" baseline="-25000" dirty="0">
                                <a:latin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000" dirty="0">
                                <a:latin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000" b="1" dirty="0">
                                <a:latin typeface="Times New Roman" panose="020206030504050203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zh-CN" sz="2000" b="1" baseline="-25000" dirty="0">
                                <a:latin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zh-CN" sz="2000" dirty="0">
                                <a:latin typeface="Times New Roman" panose="02020603050405020304" pitchFamily="18" charset="0"/>
                              </a:rPr>
                              <m:t> . </m:t>
                            </m:r>
                            <m:r>
                              <m:rPr>
                                <m:nor/>
                              </m:rPr>
                              <a:rPr lang="en-US" altLang="zh-CN" sz="2000" b="1" dirty="0">
                                <a:latin typeface="Times New Roman" panose="020206030504050203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zh-CN" sz="2000" b="1" baseline="-25000" dirty="0">
                                <a:latin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000" b="1" baseline="-25000" dirty="0">
                                <a:latin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000" dirty="0">
                                <a:latin typeface="Times New Roman" panose="020206030504050203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CN" sz="2000" b="1" dirty="0">
                                <a:latin typeface="Times New Roman" panose="02020603050405020304" pitchFamily="18" charset="0"/>
                              </a:rPr>
                              <m:t>  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</a:rPr>
                  <a:t>is 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maximized and </a:t>
                </a:r>
              </a:p>
              <a:p>
                <a:pPr algn="l"/>
                <a:r>
                  <a:rPr lang="en-US" altLang="zh-CN" sz="2000" dirty="0">
                    <a:latin typeface="Times New Roman" panose="02020603050405020304" pitchFamily="18" charset="0"/>
                  </a:rPr>
                  <a:t>(1)  </a:t>
                </a:r>
                <a:r>
                  <a:rPr lang="el-GR" altLang="en-US" sz="2000" dirty="0">
                    <a:latin typeface="Times New Roman" panose="02020603050405020304" pitchFamily="18" charset="0"/>
                  </a:rPr>
                  <a:t>Σ</a:t>
                </a:r>
                <a:r>
                  <a:rPr lang="el-GR" alt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  <a:endParaRPr lang="en-US" altLang="zh-CN" sz="2000" dirty="0">
                  <a:latin typeface="Times New Roman" panose="02020603050405020304" pitchFamily="18" charset="0"/>
                </a:endParaRPr>
              </a:p>
              <a:p>
                <a:pPr algn="l"/>
                <a:r>
                  <a:rPr lang="en-US" altLang="zh-CN" sz="2000" dirty="0">
                    <a:latin typeface="Times New Roman" panose="02020603050405020304" pitchFamily="18" charset="0"/>
                  </a:rPr>
                  <a:t>(2) </a:t>
                </a:r>
                <a:r>
                  <a:rPr lang="el-GR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rPr>
                  <a:t>α</a:t>
                </a:r>
                <a:r>
                  <a:rPr lang="en-US" altLang="zh-CN" sz="20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rPr>
                  <a:t>i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rPr>
                  <a:t> ≥ 0 for all </a:t>
                </a:r>
                <a:r>
                  <a:rPr lang="el-GR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rPr>
                  <a:t>α</a:t>
                </a:r>
                <a:r>
                  <a:rPr lang="en-US" altLang="zh-CN" sz="20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rPr>
                  <a:t>i</a:t>
                </a:r>
              </a:p>
            </p:txBody>
          </p:sp>
        </mc:Choice>
        <mc:Fallback xmlns="">
          <p:sp>
            <p:nvSpPr>
              <p:cNvPr id="6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521" y="4879369"/>
                <a:ext cx="7309757" cy="1458797"/>
              </a:xfrm>
              <a:prstGeom prst="rect">
                <a:avLst/>
              </a:prstGeom>
              <a:blipFill rotWithShape="0">
                <a:blip r:embed="rId2"/>
                <a:stretch>
                  <a:fillRect l="-748" t="-1230" b="-5328"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66200" y="1300320"/>
              <a:ext cx="7567920" cy="4364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280" y="1293480"/>
                <a:ext cx="7585200" cy="437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731520" y="2484720"/>
              <a:ext cx="7501680" cy="3850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4320" y="2478600"/>
                <a:ext cx="7515720" cy="38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180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97256" y="146770"/>
            <a:ext cx="7627544" cy="1118094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sz="3600" spc="-11" dirty="0"/>
              <a:t>Kernel:</a:t>
            </a:r>
            <a:r>
              <a:rPr sz="3600" spc="-64" dirty="0"/>
              <a:t> </a:t>
            </a:r>
            <a:r>
              <a:rPr sz="3600" spc="-8" dirty="0" smtClean="0"/>
              <a:t>Example</a:t>
            </a:r>
            <a:r>
              <a:rPr lang="en-US" sz="3600" spc="-8" dirty="0" smtClean="0"/>
              <a:t/>
            </a:r>
            <a:br>
              <a:rPr lang="en-US" sz="3600" spc="-8" dirty="0" smtClean="0"/>
            </a:br>
            <a:r>
              <a:rPr lang="en-US" altLang="en-US" sz="3600" dirty="0" smtClean="0"/>
              <a:t> </a:t>
            </a:r>
            <a:r>
              <a:rPr lang="en-US" altLang="en-US" sz="3600" dirty="0"/>
              <a:t>Polynomial Kernel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85" y="1957959"/>
            <a:ext cx="9018270" cy="4251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743" y="2960370"/>
            <a:ext cx="5763006" cy="9372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7256" y="4268534"/>
            <a:ext cx="192214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" dirty="0">
                <a:latin typeface="Calibri"/>
                <a:cs typeface="Calibri"/>
              </a:rPr>
              <a:t>This</a:t>
            </a:r>
            <a:r>
              <a:rPr sz="1800" spc="-19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1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equivalent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1" dirty="0">
                <a:latin typeface="Calibri"/>
                <a:cs typeface="Calibri"/>
              </a:rPr>
              <a:t>to: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3" y="4654296"/>
            <a:ext cx="4534281" cy="12435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492560" y="135720"/>
              <a:ext cx="6916680" cy="60037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5720" y="127080"/>
                <a:ext cx="6933960" cy="602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196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 dirty="0" smtClean="0"/>
              <a:t>2-dimensional </a:t>
            </a:r>
            <a:r>
              <a:rPr lang="en-US" altLang="en-US" sz="2400" dirty="0"/>
              <a:t>vectors </a:t>
            </a:r>
            <a:r>
              <a:rPr lang="en-US" altLang="en-US" sz="2400" b="1" dirty="0"/>
              <a:t>x</a:t>
            </a:r>
            <a:r>
              <a:rPr lang="en-US" altLang="en-US" sz="2400" dirty="0"/>
              <a:t>=[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1  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2</a:t>
            </a:r>
            <a:r>
              <a:rPr lang="en-US" altLang="en-US" sz="2400" dirty="0"/>
              <a:t>]; </a:t>
            </a:r>
            <a:endParaRPr lang="en-US" altLang="en-US" sz="2400" dirty="0" smtClean="0"/>
          </a:p>
          <a:p>
            <a:pPr>
              <a:buFontTx/>
              <a:buNone/>
            </a:pPr>
            <a:r>
              <a:rPr lang="en-US" altLang="en-US" sz="2400" dirty="0" smtClean="0"/>
              <a:t> </a:t>
            </a:r>
            <a:r>
              <a:rPr lang="en-US" altLang="en-US" sz="2400" dirty="0"/>
              <a:t>let </a:t>
            </a:r>
            <a:r>
              <a:rPr lang="en-US" altLang="en-US" sz="2400" i="1" dirty="0"/>
              <a:t>K</a:t>
            </a:r>
            <a:r>
              <a:rPr lang="en-US" altLang="en-US" sz="2400" dirty="0"/>
              <a:t>(</a:t>
            </a:r>
            <a:r>
              <a:rPr lang="en-US" altLang="en-US" sz="2400" b="1" dirty="0" err="1"/>
              <a:t>x</a:t>
            </a:r>
            <a:r>
              <a:rPr lang="en-US" altLang="en-US" sz="2400" i="1" baseline="-25000" dirty="0" err="1"/>
              <a:t>i</a:t>
            </a:r>
            <a:r>
              <a:rPr lang="en-US" altLang="en-US" sz="2400" dirty="0" err="1"/>
              <a:t>,</a:t>
            </a:r>
            <a:r>
              <a:rPr lang="en-US" altLang="en-US" sz="2400" b="1" dirty="0" err="1"/>
              <a:t>x</a:t>
            </a:r>
            <a:r>
              <a:rPr lang="en-US" altLang="en-US" sz="2400" i="1" baseline="-25000" dirty="0" err="1"/>
              <a:t>j</a:t>
            </a:r>
            <a:r>
              <a:rPr lang="en-US" altLang="en-US" sz="2400" dirty="0"/>
              <a:t>)=(1 + </a:t>
            </a:r>
            <a:r>
              <a:rPr lang="en-US" altLang="en-US" sz="2400" b="1" dirty="0" err="1"/>
              <a:t>x</a:t>
            </a:r>
            <a:r>
              <a:rPr lang="en-US" altLang="en-US" sz="2400" i="1" baseline="-25000" dirty="0" err="1"/>
              <a:t>i</a:t>
            </a:r>
            <a:r>
              <a:rPr lang="en-US" altLang="en-US" sz="2400" b="1" baseline="30000" dirty="0" err="1"/>
              <a:t>T</a:t>
            </a:r>
            <a:r>
              <a:rPr lang="en-US" altLang="en-US" sz="2400" b="1" dirty="0" err="1"/>
              <a:t>x</a:t>
            </a:r>
            <a:r>
              <a:rPr lang="en-US" altLang="en-US" sz="2400" i="1" baseline="-25000" dirty="0" err="1"/>
              <a:t>j</a:t>
            </a:r>
            <a:r>
              <a:rPr lang="en-US" altLang="en-US" sz="2400" dirty="0"/>
              <a:t>)</a:t>
            </a:r>
            <a:r>
              <a:rPr lang="en-US" altLang="en-US" sz="2400" baseline="30000" dirty="0"/>
              <a:t>2</a:t>
            </a:r>
            <a:r>
              <a:rPr lang="en-US" altLang="en-US" sz="2400" baseline="-25000" dirty="0"/>
              <a:t>,</a:t>
            </a:r>
            <a:endParaRPr lang="en-US" altLang="en-US" sz="2400" dirty="0"/>
          </a:p>
          <a:p>
            <a:pPr>
              <a:buFontTx/>
              <a:buNone/>
            </a:pPr>
            <a:r>
              <a:rPr lang="en-US" altLang="en-US" sz="2400" dirty="0"/>
              <a:t>	Need to show that </a:t>
            </a:r>
            <a:r>
              <a:rPr lang="en-US" altLang="en-US" sz="2400" i="1" dirty="0"/>
              <a:t>K</a:t>
            </a:r>
            <a:r>
              <a:rPr lang="en-US" altLang="en-US" sz="2400" dirty="0"/>
              <a:t>(</a:t>
            </a:r>
            <a:r>
              <a:rPr lang="en-US" altLang="en-US" sz="2400" b="1" dirty="0" err="1"/>
              <a:t>x</a:t>
            </a:r>
            <a:r>
              <a:rPr lang="en-US" altLang="en-US" sz="2400" i="1" baseline="-25000" dirty="0" err="1"/>
              <a:t>i</a:t>
            </a:r>
            <a:r>
              <a:rPr lang="en-US" altLang="en-US" sz="2400" dirty="0" err="1"/>
              <a:t>,</a:t>
            </a:r>
            <a:r>
              <a:rPr lang="en-US" altLang="en-US" sz="2400" b="1" dirty="0" err="1"/>
              <a:t>x</a:t>
            </a:r>
            <a:r>
              <a:rPr lang="en-US" altLang="en-US" sz="2400" b="1" baseline="-25000" dirty="0" err="1"/>
              <a:t>j</a:t>
            </a:r>
            <a:r>
              <a:rPr lang="en-US" altLang="en-US" sz="2400" dirty="0"/>
              <a:t>)= </a:t>
            </a:r>
            <a:r>
              <a:rPr lang="el-GR" altLang="en-US" sz="2400" b="1" dirty="0">
                <a:cs typeface="Times New Roman" panose="02020603050405020304" pitchFamily="18" charset="0"/>
              </a:rPr>
              <a:t>φ</a:t>
            </a:r>
            <a:r>
              <a:rPr lang="en-US" altLang="en-US" sz="2400" dirty="0"/>
              <a:t>(</a:t>
            </a:r>
            <a:r>
              <a:rPr lang="en-US" altLang="en-US" sz="2400" b="1" dirty="0"/>
              <a:t>x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)</a:t>
            </a:r>
            <a:r>
              <a:rPr lang="en-US" altLang="en-US" sz="2400" b="1" baseline="-25000" dirty="0"/>
              <a:t> </a:t>
            </a:r>
            <a:r>
              <a:rPr lang="en-US" altLang="en-US" sz="2400" b="1" baseline="30000" dirty="0"/>
              <a:t>T</a:t>
            </a:r>
            <a:r>
              <a:rPr lang="el-GR" altLang="en-US" sz="2400" b="1" dirty="0">
                <a:cs typeface="Times New Roman" panose="02020603050405020304" pitchFamily="18" charset="0"/>
              </a:rPr>
              <a:t>φ</a:t>
            </a:r>
            <a:r>
              <a:rPr lang="en-US" altLang="en-US" sz="2400" dirty="0"/>
              <a:t>(</a:t>
            </a:r>
            <a:r>
              <a:rPr lang="en-US" altLang="en-US" sz="2400" b="1" dirty="0" err="1"/>
              <a:t>x</a:t>
            </a:r>
            <a:r>
              <a:rPr lang="en-US" altLang="en-US" sz="2400" i="1" baseline="-25000" dirty="0" err="1"/>
              <a:t>j</a:t>
            </a:r>
            <a:r>
              <a:rPr lang="en-US" altLang="en-US" sz="2400" dirty="0" smtClean="0"/>
              <a:t>):</a:t>
            </a:r>
          </a:p>
          <a:p>
            <a:pPr>
              <a:buFontTx/>
              <a:buNone/>
            </a:pPr>
            <a:r>
              <a:rPr lang="en-US" altLang="en-US" sz="2400" i="1" dirty="0" smtClean="0"/>
              <a:t>K</a:t>
            </a:r>
            <a:r>
              <a:rPr lang="en-US" altLang="en-US" sz="2400" dirty="0" smtClean="0"/>
              <a:t>(</a:t>
            </a:r>
            <a:r>
              <a:rPr lang="en-US" altLang="en-US" sz="2400" b="1" dirty="0" err="1" smtClean="0"/>
              <a:t>x</a:t>
            </a:r>
            <a:r>
              <a:rPr lang="en-US" altLang="en-US" sz="2400" i="1" baseline="-25000" dirty="0" err="1" smtClean="0"/>
              <a:t>i</a:t>
            </a:r>
            <a:r>
              <a:rPr lang="en-US" altLang="en-US" sz="2400" dirty="0" err="1" smtClean="0"/>
              <a:t>,</a:t>
            </a:r>
            <a:r>
              <a:rPr lang="en-US" altLang="en-US" sz="2400" b="1" dirty="0" err="1" smtClean="0"/>
              <a:t>x</a:t>
            </a:r>
            <a:r>
              <a:rPr lang="en-US" altLang="en-US" sz="2400" i="1" baseline="-25000" dirty="0" err="1" smtClean="0"/>
              <a:t>j</a:t>
            </a:r>
            <a:r>
              <a:rPr lang="en-US" altLang="en-US" sz="2400" dirty="0"/>
              <a:t>)=(1 + </a:t>
            </a:r>
            <a:r>
              <a:rPr lang="en-US" altLang="en-US" sz="2400" b="1" dirty="0" err="1"/>
              <a:t>x</a:t>
            </a:r>
            <a:r>
              <a:rPr lang="en-US" altLang="en-US" sz="2400" i="1" baseline="-25000" dirty="0" err="1"/>
              <a:t>i</a:t>
            </a:r>
            <a:r>
              <a:rPr lang="en-US" altLang="en-US" sz="2400" b="1" baseline="30000" dirty="0" err="1"/>
              <a:t>T</a:t>
            </a:r>
            <a:r>
              <a:rPr lang="en-US" altLang="en-US" sz="2400" b="1" dirty="0" err="1"/>
              <a:t>x</a:t>
            </a:r>
            <a:r>
              <a:rPr lang="en-US" altLang="en-US" sz="2400" i="1" baseline="-25000" dirty="0" err="1"/>
              <a:t>j</a:t>
            </a:r>
            <a:r>
              <a:rPr lang="en-US" altLang="en-US" sz="2400" dirty="0"/>
              <a:t>)</a:t>
            </a:r>
            <a:r>
              <a:rPr lang="en-US" altLang="en-US" sz="2400" baseline="30000" dirty="0"/>
              <a:t>2</a:t>
            </a:r>
            <a:r>
              <a:rPr lang="en-US" altLang="en-US" sz="2400" baseline="-25000" dirty="0" smtClean="0"/>
              <a:t>,</a:t>
            </a:r>
          </a:p>
          <a:p>
            <a:pPr>
              <a:buFontTx/>
              <a:buNone/>
            </a:pPr>
            <a:r>
              <a:rPr lang="en-US" altLang="en-US" baseline="-25000" dirty="0"/>
              <a:t> </a:t>
            </a:r>
            <a:r>
              <a:rPr lang="en-US" altLang="en-US" baseline="-25000" dirty="0" smtClean="0"/>
              <a:t>               </a:t>
            </a:r>
            <a:r>
              <a:rPr lang="en-US" altLang="en-US" sz="2400" dirty="0" smtClean="0"/>
              <a:t>= </a:t>
            </a:r>
            <a:r>
              <a:rPr lang="en-US" altLang="en-US" sz="2400" dirty="0"/>
              <a:t>1+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i1</a:t>
            </a:r>
            <a:r>
              <a:rPr lang="en-US" altLang="en-US" sz="2400" i="1" baseline="30000" dirty="0"/>
              <a:t>2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j1</a:t>
            </a:r>
            <a:r>
              <a:rPr lang="en-US" altLang="en-US" sz="2400" i="1" baseline="30000" dirty="0"/>
              <a:t>2 </a:t>
            </a:r>
            <a:r>
              <a:rPr lang="en-US" altLang="en-US" sz="2400" i="1" dirty="0"/>
              <a:t>+ </a:t>
            </a:r>
            <a:r>
              <a:rPr lang="en-US" altLang="en-US" sz="2400" dirty="0"/>
              <a:t>2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i1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j1</a:t>
            </a:r>
            <a:r>
              <a:rPr lang="en-US" altLang="en-US" sz="2400" i="1" baseline="30000" dirty="0"/>
              <a:t>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i2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j2</a:t>
            </a:r>
            <a:r>
              <a:rPr lang="en-US" altLang="en-US" sz="2400" i="1" dirty="0"/>
              <a:t>+ x</a:t>
            </a:r>
            <a:r>
              <a:rPr lang="en-US" altLang="en-US" sz="2400" i="1" baseline="-25000" dirty="0"/>
              <a:t>i2</a:t>
            </a:r>
            <a:r>
              <a:rPr lang="en-US" altLang="en-US" sz="2400" i="1" baseline="30000" dirty="0"/>
              <a:t>2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j2</a:t>
            </a:r>
            <a:r>
              <a:rPr lang="en-US" altLang="en-US" sz="2400" i="1" baseline="30000" dirty="0"/>
              <a:t>2 </a:t>
            </a:r>
            <a:r>
              <a:rPr lang="en-US" altLang="en-US" sz="2400" dirty="0"/>
              <a:t>+ 2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i1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j1 </a:t>
            </a:r>
            <a:r>
              <a:rPr lang="en-US" altLang="en-US" sz="2400" i="1" dirty="0"/>
              <a:t>+ </a:t>
            </a:r>
            <a:r>
              <a:rPr lang="en-US" altLang="en-US" sz="2400" dirty="0" smtClean="0"/>
              <a:t>2</a:t>
            </a:r>
            <a:r>
              <a:rPr lang="en-US" altLang="en-US" sz="2400" i="1" dirty="0" smtClean="0"/>
              <a:t>x</a:t>
            </a:r>
            <a:r>
              <a:rPr lang="en-US" altLang="en-US" sz="2400" i="1" baseline="-25000" dirty="0" smtClean="0"/>
              <a:t>i2</a:t>
            </a:r>
            <a:r>
              <a:rPr lang="en-US" altLang="en-US" sz="2400" i="1" dirty="0" smtClean="0"/>
              <a:t>x</a:t>
            </a:r>
            <a:r>
              <a:rPr lang="en-US" altLang="en-US" sz="2400" i="1" baseline="-25000" dirty="0" smtClean="0"/>
              <a:t>j</a:t>
            </a:r>
          </a:p>
          <a:p>
            <a:pPr>
              <a:buFontTx/>
              <a:buNone/>
            </a:pPr>
            <a:r>
              <a:rPr lang="en-US" altLang="en-US" sz="2400" i="1" dirty="0" smtClean="0"/>
              <a:t>= </a:t>
            </a:r>
            <a:r>
              <a:rPr lang="en-US" altLang="en-US" sz="2400" dirty="0"/>
              <a:t>[1 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i1</a:t>
            </a:r>
            <a:r>
              <a:rPr lang="en-US" altLang="en-US" sz="2400" i="1" baseline="30000" dirty="0"/>
              <a:t>2  </a:t>
            </a:r>
            <a:r>
              <a:rPr lang="en-US" altLang="en-US" sz="2400" i="1" dirty="0">
                <a:cs typeface="Times New Roman" panose="02020603050405020304" pitchFamily="18" charset="0"/>
              </a:rPr>
              <a:t>√</a:t>
            </a:r>
            <a:r>
              <a:rPr lang="en-US" altLang="en-US" sz="2400" dirty="0"/>
              <a:t>2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i1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i2  </a:t>
            </a:r>
            <a:r>
              <a:rPr lang="en-US" altLang="en-US" sz="2400" i="1" dirty="0"/>
              <a:t> x</a:t>
            </a:r>
            <a:r>
              <a:rPr lang="en-US" altLang="en-US" sz="2400" i="1" baseline="-25000" dirty="0"/>
              <a:t>i2</a:t>
            </a:r>
            <a:r>
              <a:rPr lang="en-US" altLang="en-US" sz="2400" i="1" baseline="30000" dirty="0"/>
              <a:t>2  </a:t>
            </a:r>
            <a:r>
              <a:rPr lang="en-US" altLang="en-US" sz="2400" i="1" dirty="0">
                <a:cs typeface="Times New Roman" panose="02020603050405020304" pitchFamily="18" charset="0"/>
              </a:rPr>
              <a:t>√</a:t>
            </a:r>
            <a:r>
              <a:rPr lang="en-US" altLang="en-US" sz="2400" dirty="0"/>
              <a:t>2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i1  </a:t>
            </a:r>
            <a:r>
              <a:rPr lang="en-US" altLang="en-US" sz="2400" i="1" dirty="0">
                <a:cs typeface="Times New Roman" panose="02020603050405020304" pitchFamily="18" charset="0"/>
              </a:rPr>
              <a:t>√</a:t>
            </a:r>
            <a:r>
              <a:rPr lang="en-US" altLang="en-US" sz="2400" dirty="0"/>
              <a:t>2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i2</a:t>
            </a:r>
            <a:r>
              <a:rPr lang="en-US" altLang="en-US" sz="2400" dirty="0"/>
              <a:t>]</a:t>
            </a:r>
            <a:r>
              <a:rPr lang="en-US" altLang="en-US" sz="2400" b="1" baseline="30000" dirty="0"/>
              <a:t>T </a:t>
            </a:r>
            <a:r>
              <a:rPr lang="en-US" altLang="en-US" sz="2400" dirty="0"/>
              <a:t>[1 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j1</a:t>
            </a:r>
            <a:r>
              <a:rPr lang="en-US" altLang="en-US" sz="2400" i="1" baseline="30000" dirty="0"/>
              <a:t>2  </a:t>
            </a:r>
            <a:r>
              <a:rPr lang="en-US" altLang="en-US" sz="2400" i="1" dirty="0">
                <a:cs typeface="Times New Roman" panose="02020603050405020304" pitchFamily="18" charset="0"/>
              </a:rPr>
              <a:t>√</a:t>
            </a:r>
            <a:r>
              <a:rPr lang="en-US" altLang="en-US" sz="2400" dirty="0"/>
              <a:t>2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j1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j2  </a:t>
            </a:r>
            <a:r>
              <a:rPr lang="en-US" altLang="en-US" sz="2400" i="1" dirty="0"/>
              <a:t> x</a:t>
            </a:r>
            <a:r>
              <a:rPr lang="en-US" altLang="en-US" sz="2400" i="1" baseline="-25000" dirty="0"/>
              <a:t>j2</a:t>
            </a:r>
            <a:r>
              <a:rPr lang="en-US" altLang="en-US" sz="2400" i="1" baseline="30000" dirty="0"/>
              <a:t>2  </a:t>
            </a:r>
            <a:r>
              <a:rPr lang="en-US" altLang="en-US" sz="2400" i="1" dirty="0">
                <a:cs typeface="Times New Roman" panose="02020603050405020304" pitchFamily="18" charset="0"/>
              </a:rPr>
              <a:t>√</a:t>
            </a:r>
            <a:r>
              <a:rPr lang="en-US" altLang="en-US" sz="2400" dirty="0"/>
              <a:t>2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j1  </a:t>
            </a:r>
            <a:r>
              <a:rPr lang="en-US" altLang="en-US" sz="2400" i="1" dirty="0">
                <a:cs typeface="Times New Roman" panose="02020603050405020304" pitchFamily="18" charset="0"/>
              </a:rPr>
              <a:t>√</a:t>
            </a:r>
            <a:r>
              <a:rPr lang="en-US" altLang="en-US" sz="2400" dirty="0"/>
              <a:t>2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j2</a:t>
            </a:r>
            <a:r>
              <a:rPr lang="en-US" altLang="en-US" sz="2400" dirty="0" smtClean="0"/>
              <a:t>]</a:t>
            </a:r>
            <a:endParaRPr lang="en-US" altLang="en-US" sz="2400" dirty="0"/>
          </a:p>
          <a:p>
            <a:pPr>
              <a:buFontTx/>
              <a:buNone/>
            </a:pPr>
            <a:r>
              <a:rPr lang="en-US" altLang="en-US" sz="2400" dirty="0"/>
              <a:t>	      = </a:t>
            </a:r>
            <a:r>
              <a:rPr lang="el-GR" altLang="en-US" sz="2400" b="1" dirty="0">
                <a:cs typeface="Times New Roman" panose="02020603050405020304" pitchFamily="18" charset="0"/>
              </a:rPr>
              <a:t>φ</a:t>
            </a:r>
            <a:r>
              <a:rPr lang="en-US" altLang="en-US" sz="2400" dirty="0"/>
              <a:t>(</a:t>
            </a:r>
            <a:r>
              <a:rPr lang="en-US" altLang="en-US" sz="2400" b="1" dirty="0"/>
              <a:t>x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)</a:t>
            </a:r>
            <a:r>
              <a:rPr lang="en-US" altLang="en-US" sz="2400" b="1" baseline="-25000" dirty="0"/>
              <a:t> </a:t>
            </a:r>
            <a:r>
              <a:rPr lang="en-US" altLang="en-US" sz="2400" b="1" baseline="30000" dirty="0"/>
              <a:t>T</a:t>
            </a:r>
            <a:r>
              <a:rPr lang="el-GR" altLang="en-US" sz="2400" b="1" dirty="0">
                <a:cs typeface="Times New Roman" panose="02020603050405020304" pitchFamily="18" charset="0"/>
              </a:rPr>
              <a:t>φ</a:t>
            </a:r>
            <a:r>
              <a:rPr lang="en-US" altLang="en-US" sz="2400" dirty="0"/>
              <a:t>(</a:t>
            </a:r>
            <a:r>
              <a:rPr lang="en-US" altLang="en-US" sz="2400" b="1" dirty="0" err="1"/>
              <a:t>x</a:t>
            </a:r>
            <a:r>
              <a:rPr lang="en-US" altLang="en-US" sz="2400" i="1" baseline="-25000" dirty="0" err="1"/>
              <a:t>j</a:t>
            </a:r>
            <a:r>
              <a:rPr lang="en-US" altLang="en-US" sz="2400" dirty="0"/>
              <a:t>),    </a:t>
            </a:r>
            <a:endParaRPr lang="en-US" altLang="en-US" sz="2400" dirty="0" smtClean="0"/>
          </a:p>
          <a:p>
            <a:pPr>
              <a:buFontTx/>
              <a:buNone/>
            </a:pPr>
            <a:r>
              <a:rPr lang="en-US" altLang="en-US" sz="2400" dirty="0" smtClean="0"/>
              <a:t>where </a:t>
            </a:r>
            <a:r>
              <a:rPr lang="el-GR" altLang="en-US" sz="2400" b="1" dirty="0">
                <a:cs typeface="Times New Roman" panose="02020603050405020304" pitchFamily="18" charset="0"/>
              </a:rPr>
              <a:t>φ</a:t>
            </a:r>
            <a:r>
              <a:rPr lang="en-US" altLang="en-US" sz="2400" dirty="0"/>
              <a:t>(</a:t>
            </a:r>
            <a:r>
              <a:rPr lang="en-US" altLang="en-US" sz="2400" b="1" dirty="0"/>
              <a:t>x</a:t>
            </a:r>
            <a:r>
              <a:rPr lang="en-US" altLang="en-US" sz="2400" dirty="0"/>
              <a:t>) = </a:t>
            </a:r>
            <a:r>
              <a:rPr lang="en-US" altLang="en-US" sz="2400" b="1" baseline="-25000" dirty="0"/>
              <a:t> </a:t>
            </a:r>
            <a:r>
              <a:rPr lang="en-US" altLang="en-US" sz="2400" dirty="0"/>
              <a:t>[1 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1</a:t>
            </a:r>
            <a:r>
              <a:rPr lang="en-US" altLang="en-US" sz="2400" i="1" baseline="30000" dirty="0"/>
              <a:t>2  </a:t>
            </a:r>
            <a:r>
              <a:rPr lang="en-US" altLang="en-US" sz="2400" i="1" dirty="0">
                <a:cs typeface="Times New Roman" panose="02020603050405020304" pitchFamily="18" charset="0"/>
              </a:rPr>
              <a:t>√</a:t>
            </a:r>
            <a:r>
              <a:rPr lang="en-US" altLang="en-US" sz="2400" dirty="0"/>
              <a:t>2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1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2  </a:t>
            </a:r>
            <a:r>
              <a:rPr lang="en-US" altLang="en-US" sz="2400" i="1" dirty="0"/>
              <a:t> x</a:t>
            </a:r>
            <a:r>
              <a:rPr lang="en-US" altLang="en-US" sz="2400" i="1" baseline="-25000" dirty="0"/>
              <a:t>2</a:t>
            </a:r>
            <a:r>
              <a:rPr lang="en-US" altLang="en-US" sz="2400" i="1" baseline="30000" dirty="0"/>
              <a:t>2   </a:t>
            </a:r>
            <a:r>
              <a:rPr lang="en-US" altLang="en-US" sz="2400" i="1" dirty="0">
                <a:cs typeface="Times New Roman" panose="02020603050405020304" pitchFamily="18" charset="0"/>
              </a:rPr>
              <a:t>√</a:t>
            </a:r>
            <a:r>
              <a:rPr lang="en-US" altLang="en-US" sz="2400" dirty="0"/>
              <a:t>2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1  </a:t>
            </a:r>
            <a:r>
              <a:rPr lang="en-US" altLang="en-US" sz="2400" i="1" dirty="0">
                <a:cs typeface="Times New Roman" panose="02020603050405020304" pitchFamily="18" charset="0"/>
              </a:rPr>
              <a:t>√</a:t>
            </a:r>
            <a:r>
              <a:rPr lang="en-US" altLang="en-US" sz="2400" dirty="0"/>
              <a:t>2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2</a:t>
            </a:r>
            <a:r>
              <a:rPr lang="en-US" altLang="en-US" sz="2400" dirty="0"/>
              <a:t>]</a:t>
            </a:r>
          </a:p>
          <a:p>
            <a:r>
              <a:rPr lang="en-US" altLang="en-US" sz="2400" dirty="0"/>
              <a:t>Thus, a kernel function</a:t>
            </a:r>
            <a:r>
              <a:rPr lang="en-US" altLang="en-US" sz="2400" i="1" dirty="0"/>
              <a:t> implicitly </a:t>
            </a:r>
            <a:r>
              <a:rPr lang="en-US" altLang="en-US" sz="2400" dirty="0"/>
              <a:t>maps data to a high-dimensional space (without the need to compute each </a:t>
            </a:r>
            <a:r>
              <a:rPr lang="el-GR" altLang="en-US" sz="2400" b="1" dirty="0">
                <a:cs typeface="Times New Roman" panose="02020603050405020304" pitchFamily="18" charset="0"/>
              </a:rPr>
              <a:t>φ</a:t>
            </a:r>
            <a:r>
              <a:rPr lang="en-US" altLang="en-US" sz="2400" dirty="0"/>
              <a:t>(</a:t>
            </a:r>
            <a:r>
              <a:rPr lang="en-US" altLang="en-US" sz="2400" b="1" dirty="0"/>
              <a:t>x</a:t>
            </a:r>
            <a:r>
              <a:rPr lang="en-US" altLang="en-US" sz="2400" dirty="0"/>
              <a:t>) explicitly).</a:t>
            </a:r>
            <a:endParaRPr lang="el-GR" altLang="en-US" sz="2400" dirty="0"/>
          </a:p>
          <a:p>
            <a:endParaRPr lang="en-IN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6121400" cy="8509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Example</a:t>
            </a:r>
            <a:r>
              <a:rPr lang="en-US" altLang="en-US" dirty="0"/>
              <a:t>: </a:t>
            </a:r>
            <a:br>
              <a:rPr lang="en-US" altLang="en-US" dirty="0"/>
            </a:b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10960" y="1741680"/>
              <a:ext cx="6435000" cy="2984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2680" y="1731600"/>
                <a:ext cx="6450120" cy="30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790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functions are valid kernels that correspond to feature </a:t>
            </a:r>
            <a:r>
              <a:rPr lang="en-IN" dirty="0" smtClean="0"/>
              <a:t>vectors </a:t>
            </a:r>
            <a:r>
              <a:rPr lang="el-G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IN" dirty="0" smtClean="0"/>
              <a:t>(x)?</a:t>
            </a:r>
          </a:p>
          <a:p>
            <a:endParaRPr lang="en-IN" dirty="0" smtClean="0"/>
          </a:p>
          <a:p>
            <a:r>
              <a:rPr lang="en-IN" dirty="0" smtClean="0"/>
              <a:t>Mercer </a:t>
            </a:r>
            <a:r>
              <a:rPr lang="en-IN" dirty="0"/>
              <a:t>kernels K </a:t>
            </a:r>
            <a:endParaRPr lang="en-IN" dirty="0" smtClean="0"/>
          </a:p>
          <a:p>
            <a:r>
              <a:rPr lang="en-IN" dirty="0" smtClean="0"/>
              <a:t>• </a:t>
            </a:r>
            <a:r>
              <a:rPr lang="en-IN" dirty="0"/>
              <a:t>K is continuous </a:t>
            </a:r>
            <a:endParaRPr lang="en-IN" dirty="0" smtClean="0"/>
          </a:p>
          <a:p>
            <a:r>
              <a:rPr lang="en-IN" dirty="0" smtClean="0"/>
              <a:t>• </a:t>
            </a:r>
            <a:r>
              <a:rPr lang="en-IN" dirty="0"/>
              <a:t>K is symmetric </a:t>
            </a:r>
            <a:endParaRPr lang="en-IN" dirty="0" smtClean="0"/>
          </a:p>
          <a:p>
            <a:r>
              <a:rPr lang="en-IN" dirty="0" smtClean="0"/>
              <a:t>• </a:t>
            </a:r>
            <a:r>
              <a:rPr lang="en-IN" dirty="0"/>
              <a:t>K is positive semi-definite, i.e. </a:t>
            </a:r>
            <a:r>
              <a:rPr lang="en-IN" dirty="0" err="1"/>
              <a:t>x</a:t>
            </a:r>
            <a:r>
              <a:rPr lang="en-IN" baseline="30000" dirty="0" err="1"/>
              <a:t>T</a:t>
            </a:r>
            <a:r>
              <a:rPr lang="en-IN" dirty="0" err="1"/>
              <a:t>Kx</a:t>
            </a:r>
            <a:r>
              <a:rPr lang="en-IN" dirty="0"/>
              <a:t> ≥ 0 for all x </a:t>
            </a:r>
            <a:endParaRPr lang="en-IN" dirty="0" smtClean="0"/>
          </a:p>
          <a:p>
            <a:r>
              <a:rPr lang="en-IN" dirty="0" smtClean="0"/>
              <a:t>Ensures </a:t>
            </a:r>
            <a:r>
              <a:rPr lang="en-IN" dirty="0"/>
              <a:t>optimization is concave maximization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Mercer kernels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6600" y="2072520"/>
              <a:ext cx="7332120" cy="2573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120" y="2065320"/>
                <a:ext cx="7349040" cy="258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70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8229600" cy="1143000"/>
          </a:xfrm>
        </p:spPr>
        <p:txBody>
          <a:bodyPr/>
          <a:lstStyle/>
          <a:p>
            <a:pPr algn="l"/>
            <a:r>
              <a:rPr lang="en-US" altLang="zh-CN" b="1" dirty="0"/>
              <a:t>What Functions are Kernels?</a:t>
            </a:r>
            <a:br>
              <a:rPr lang="en-US" altLang="zh-CN" b="1" dirty="0"/>
            </a:b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7610474" cy="46351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373040" y="2807640"/>
              <a:ext cx="5246280" cy="3421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3680" y="2799360"/>
                <a:ext cx="5266440" cy="343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552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6" name="Rectangle 4"/>
          <p:cNvSpPr>
            <a:spLocks noChangeArrowheads="1"/>
          </p:cNvSpPr>
          <p:nvPr/>
        </p:nvSpPr>
        <p:spPr bwMode="auto">
          <a:xfrm>
            <a:off x="0" y="381000"/>
            <a:ext cx="777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Examples of Kernel Functions</a:t>
            </a:r>
          </a:p>
        </p:txBody>
      </p:sp>
      <p:sp>
        <p:nvSpPr>
          <p:cNvPr id="315397" name="Rectangle 5"/>
          <p:cNvSpPr>
            <a:spLocks noChangeArrowheads="1"/>
          </p:cNvSpPr>
          <p:nvPr/>
        </p:nvSpPr>
        <p:spPr bwMode="auto">
          <a:xfrm>
            <a:off x="322729" y="1538287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/>
              <a:t>Linear: </a:t>
            </a:r>
            <a:r>
              <a:rPr lang="en-US" altLang="zh-CN" sz="2800" i="1" dirty="0"/>
              <a:t>K</a:t>
            </a:r>
            <a:r>
              <a:rPr lang="en-US" altLang="zh-CN" sz="2800" dirty="0"/>
              <a:t>(</a:t>
            </a:r>
            <a:r>
              <a:rPr lang="en-US" altLang="zh-CN" sz="2800" b="1" dirty="0" err="1"/>
              <a:t>x</a:t>
            </a:r>
            <a:r>
              <a:rPr lang="en-US" altLang="zh-CN" sz="2800" b="1" baseline="-25000" dirty="0" err="1"/>
              <a:t>i</a:t>
            </a:r>
            <a:r>
              <a:rPr lang="en-US" altLang="zh-CN" sz="2800" dirty="0" err="1"/>
              <a:t>,</a:t>
            </a:r>
            <a:r>
              <a:rPr lang="en-US" altLang="zh-CN" sz="2800" b="1" dirty="0" err="1"/>
              <a:t>x</a:t>
            </a:r>
            <a:r>
              <a:rPr lang="en-US" altLang="zh-CN" sz="2800" b="1" baseline="-25000" dirty="0" err="1"/>
              <a:t>j</a:t>
            </a:r>
            <a:r>
              <a:rPr lang="en-US" altLang="zh-CN" sz="2800" dirty="0"/>
              <a:t>)= </a:t>
            </a:r>
            <a:r>
              <a:rPr lang="en-US" altLang="zh-CN" sz="2800" b="1" dirty="0"/>
              <a:t>x</a:t>
            </a:r>
            <a:r>
              <a:rPr lang="en-US" altLang="zh-CN" sz="2800" b="1" baseline="-25000" dirty="0"/>
              <a:t>i </a:t>
            </a:r>
            <a:r>
              <a:rPr lang="en-US" altLang="zh-CN" sz="2800" b="1" baseline="30000" dirty="0" err="1"/>
              <a:t>T</a:t>
            </a:r>
            <a:r>
              <a:rPr lang="en-US" altLang="zh-CN" sz="2800" b="1" dirty="0" err="1"/>
              <a:t>x</a:t>
            </a:r>
            <a:r>
              <a:rPr lang="en-US" altLang="zh-CN" sz="2800" b="1" baseline="-25000" dirty="0" err="1"/>
              <a:t>j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400" dirty="0"/>
              <a:t>Polynomial of power </a:t>
            </a:r>
            <a:r>
              <a:rPr lang="en-US" altLang="zh-CN" sz="2400" i="1" dirty="0"/>
              <a:t>p</a:t>
            </a:r>
            <a:r>
              <a:rPr lang="en-US" altLang="zh-CN" sz="2400" dirty="0"/>
              <a:t>: </a:t>
            </a:r>
            <a:r>
              <a:rPr lang="en-US" altLang="zh-CN" sz="2400" i="1" dirty="0"/>
              <a:t>K</a:t>
            </a:r>
            <a:r>
              <a:rPr lang="en-US" altLang="zh-CN" sz="2400" dirty="0"/>
              <a:t>(</a:t>
            </a:r>
            <a:r>
              <a:rPr lang="en-US" altLang="zh-CN" sz="2400" b="1" dirty="0" err="1"/>
              <a:t>x</a:t>
            </a:r>
            <a:r>
              <a:rPr lang="en-US" altLang="zh-CN" sz="2400" b="1" baseline="-25000" dirty="0" err="1"/>
              <a:t>i</a:t>
            </a:r>
            <a:r>
              <a:rPr lang="en-US" altLang="zh-CN" sz="2400" dirty="0" err="1"/>
              <a:t>,</a:t>
            </a:r>
            <a:r>
              <a:rPr lang="en-US" altLang="zh-CN" sz="2400" b="1" dirty="0" err="1"/>
              <a:t>x</a:t>
            </a:r>
            <a:r>
              <a:rPr lang="en-US" altLang="zh-CN" sz="2400" b="1" baseline="-25000" dirty="0" err="1"/>
              <a:t>j</a:t>
            </a:r>
            <a:r>
              <a:rPr lang="en-US" altLang="zh-CN" sz="2400" dirty="0"/>
              <a:t>)= (1+</a:t>
            </a:r>
            <a:r>
              <a:rPr lang="en-US" altLang="zh-CN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b="1" dirty="0"/>
              <a:t>x</a:t>
            </a:r>
            <a:r>
              <a:rPr lang="en-US" altLang="zh-CN" sz="2400" b="1" baseline="-25000" dirty="0"/>
              <a:t>i </a:t>
            </a:r>
            <a:r>
              <a:rPr lang="en-US" altLang="zh-CN" sz="2400" b="1" baseline="30000" dirty="0" err="1"/>
              <a:t>T</a:t>
            </a:r>
            <a:r>
              <a:rPr lang="en-US" altLang="zh-CN" sz="2400" b="1" dirty="0" err="1"/>
              <a:t>x</a:t>
            </a:r>
            <a:r>
              <a:rPr lang="en-US" altLang="zh-CN" sz="2400" b="1" baseline="-25000" dirty="0" err="1"/>
              <a:t>j</a:t>
            </a:r>
            <a:r>
              <a:rPr lang="en-US" altLang="zh-CN" sz="2400" dirty="0"/>
              <a:t>)</a:t>
            </a:r>
            <a:r>
              <a:rPr lang="en-US" altLang="zh-CN" sz="2400" i="1" baseline="30000" dirty="0"/>
              <a:t>p</a:t>
            </a:r>
          </a:p>
          <a:p>
            <a:endParaRPr lang="en-US" altLang="zh-CN" sz="2400" dirty="0"/>
          </a:p>
          <a:p>
            <a:r>
              <a:rPr lang="en-US" altLang="zh-CN" sz="2400" dirty="0"/>
              <a:t>Gaussian (radial-basis function network):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sz="2400" dirty="0"/>
          </a:p>
          <a:p>
            <a:r>
              <a:rPr lang="en-US" altLang="zh-CN" sz="2400" dirty="0"/>
              <a:t>Sigmoid: </a:t>
            </a:r>
            <a:r>
              <a:rPr lang="en-US" altLang="zh-CN" sz="2400" i="1" dirty="0"/>
              <a:t>K</a:t>
            </a:r>
            <a:r>
              <a:rPr lang="en-US" altLang="zh-CN" sz="2400" dirty="0"/>
              <a:t>(</a:t>
            </a:r>
            <a:r>
              <a:rPr lang="en-US" altLang="zh-CN" sz="2400" b="1" dirty="0" err="1"/>
              <a:t>x</a:t>
            </a:r>
            <a:r>
              <a:rPr lang="en-US" altLang="zh-CN" sz="2400" b="1" baseline="-25000" dirty="0" err="1"/>
              <a:t>i</a:t>
            </a:r>
            <a:r>
              <a:rPr lang="en-US" altLang="zh-CN" sz="2400" dirty="0" err="1"/>
              <a:t>,</a:t>
            </a:r>
            <a:r>
              <a:rPr lang="en-US" altLang="zh-CN" sz="2400" b="1" dirty="0" err="1"/>
              <a:t>x</a:t>
            </a:r>
            <a:r>
              <a:rPr lang="en-US" altLang="zh-CN" sz="2400" b="1" baseline="-25000" dirty="0" err="1"/>
              <a:t>j</a:t>
            </a:r>
            <a:r>
              <a:rPr lang="en-US" altLang="zh-CN" sz="2400" dirty="0"/>
              <a:t>)= </a:t>
            </a:r>
            <a:r>
              <a:rPr lang="en-US" altLang="zh-CN" sz="2400" dirty="0" err="1"/>
              <a:t>tanh</a:t>
            </a:r>
            <a:r>
              <a:rPr lang="en-US" altLang="zh-CN" sz="2400" dirty="0"/>
              <a:t>(</a:t>
            </a:r>
            <a:r>
              <a:rPr lang="el-GR" altLang="en-US" sz="2400" dirty="0">
                <a:cs typeface="Times New Roman" panose="02020603050405020304" pitchFamily="18" charset="0"/>
              </a:rPr>
              <a:t>β</a:t>
            </a:r>
            <a:r>
              <a:rPr lang="en-US" altLang="zh-CN" sz="2400" baseline="-25000" dirty="0">
                <a:cs typeface="Times New Roman" panose="02020603050405020304" pitchFamily="18" charset="0"/>
              </a:rPr>
              <a:t>0</a:t>
            </a:r>
            <a:r>
              <a:rPr lang="en-US" altLang="zh-CN" sz="2400" b="1" dirty="0"/>
              <a:t>x</a:t>
            </a:r>
            <a:r>
              <a:rPr lang="en-US" altLang="zh-CN" sz="2400" b="1" baseline="-25000" dirty="0"/>
              <a:t>i </a:t>
            </a:r>
            <a:r>
              <a:rPr lang="en-US" altLang="zh-CN" sz="2400" b="1" baseline="30000" dirty="0" err="1"/>
              <a:t>T</a:t>
            </a:r>
            <a:r>
              <a:rPr lang="en-US" altLang="zh-CN" sz="2400" b="1" dirty="0" err="1"/>
              <a:t>x</a:t>
            </a:r>
            <a:r>
              <a:rPr lang="en-US" altLang="zh-CN" sz="2400" b="1" baseline="-25000" dirty="0" err="1"/>
              <a:t>j</a:t>
            </a:r>
            <a:r>
              <a:rPr lang="en-US" altLang="zh-CN" sz="2400" b="1" baseline="-25000" dirty="0"/>
              <a:t> </a:t>
            </a:r>
            <a:r>
              <a:rPr lang="en-US" altLang="zh-CN" sz="2400" dirty="0"/>
              <a:t>+ </a:t>
            </a:r>
            <a:r>
              <a:rPr lang="el-GR" altLang="en-US" sz="2400" dirty="0">
                <a:cs typeface="Times New Roman" panose="02020603050405020304" pitchFamily="18" charset="0"/>
              </a:rPr>
              <a:t>β</a:t>
            </a:r>
            <a:r>
              <a:rPr lang="en-US" altLang="zh-CN" sz="24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cs typeface="Times New Roman" panose="02020603050405020304" pitchFamily="18" charset="0"/>
              </a:rPr>
              <a:t>)</a:t>
            </a:r>
            <a:endParaRPr lang="en-US" altLang="zh-CN" sz="2400" i="1" baseline="30000" dirty="0"/>
          </a:p>
        </p:txBody>
      </p:sp>
      <p:graphicFrame>
        <p:nvGraphicFramePr>
          <p:cNvPr id="3153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293997"/>
              </p:ext>
            </p:extLst>
          </p:nvPr>
        </p:nvGraphicFramePr>
        <p:xfrm>
          <a:off x="1295400" y="4052887"/>
          <a:ext cx="3948113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7" name="Equation" r:id="rId3" imgW="1739880" imgH="482400" progId="Equation.3">
                  <p:embed/>
                </p:oleObj>
              </mc:Choice>
              <mc:Fallback>
                <p:oleObj name="Equation" r:id="rId3" imgW="17398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052887"/>
                        <a:ext cx="3948113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554120" y="1157040"/>
              <a:ext cx="6417000" cy="4858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6560" y="1146240"/>
                <a:ext cx="6431040" cy="487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17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672" y="1676400"/>
            <a:ext cx="8933447" cy="3886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320" y="2050560"/>
              <a:ext cx="7627680" cy="3060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00" y="2040120"/>
                <a:ext cx="7638120" cy="307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579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95536" y="274638"/>
            <a:ext cx="7986464" cy="850106"/>
          </a:xfrm>
        </p:spPr>
        <p:txBody>
          <a:bodyPr>
            <a:normAutofit fontScale="90000"/>
          </a:bodyPr>
          <a:lstStyle/>
          <a:p>
            <a:r>
              <a:rPr lang="en-US" altLang="en-US" sz="4000" dirty="0"/>
              <a:t>Using a Different Kernel in the Dual Optimization Problem</a:t>
            </a:r>
          </a:p>
        </p:txBody>
      </p:sp>
      <p:sp>
        <p:nvSpPr>
          <p:cNvPr id="16384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273968" y="1923866"/>
            <a:ext cx="82296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For example, using the polynomial kernel with d = 4 (including lower-order terms).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Maximize over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 W(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/>
              <a:t>) = </a:t>
            </a:r>
            <a:r>
              <a:rPr lang="en-US" altLang="en-US" dirty="0">
                <a:sym typeface="Symbol" panose="05050102010706020507" pitchFamily="18" charset="2"/>
              </a:rPr>
              <a:t></a:t>
            </a:r>
            <a:r>
              <a:rPr lang="en-US" altLang="en-US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-25000" dirty="0" err="1"/>
              <a:t>i</a:t>
            </a:r>
            <a:r>
              <a:rPr lang="en-US" altLang="en-US" dirty="0"/>
              <a:t> - 1/2 </a:t>
            </a:r>
            <a:r>
              <a:rPr lang="en-US" altLang="en-US" dirty="0">
                <a:sym typeface="Symbol" panose="05050102010706020507" pitchFamily="18" charset="2"/>
              </a:rPr>
              <a:t></a:t>
            </a:r>
            <a:r>
              <a:rPr lang="en-US" altLang="en-US" baseline="-25000" dirty="0" err="1">
                <a:sym typeface="Symbol" panose="05050102010706020507" pitchFamily="18" charset="2"/>
              </a:rPr>
              <a:t>i,j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-25000" dirty="0"/>
              <a:t>j</a:t>
            </a:r>
            <a:r>
              <a:rPr lang="en-US" altLang="en-US" dirty="0"/>
              <a:t> </a:t>
            </a:r>
            <a:r>
              <a:rPr lang="en-US" altLang="en-US" dirty="0" err="1"/>
              <a:t>y</a:t>
            </a:r>
            <a:r>
              <a:rPr lang="en-US" altLang="en-US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 err="1"/>
              <a:t>y</a:t>
            </a:r>
            <a:r>
              <a:rPr lang="en-US" altLang="en-US" baseline="-25000" dirty="0" err="1"/>
              <a:t>j</a:t>
            </a:r>
            <a:r>
              <a:rPr lang="en-US" altLang="en-US" baseline="-25000" dirty="0"/>
              <a:t> </a:t>
            </a:r>
            <a:r>
              <a:rPr lang="en-US" altLang="en-US" dirty="0"/>
              <a:t>&lt;x</a:t>
            </a:r>
            <a:r>
              <a:rPr lang="en-US" altLang="en-US" baseline="-25000" dirty="0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x</a:t>
            </a:r>
            <a:r>
              <a:rPr lang="en-US" altLang="en-US" baseline="-25000" dirty="0" err="1"/>
              <a:t>j</a:t>
            </a:r>
            <a:r>
              <a:rPr lang="en-US" altLang="en-US" dirty="0"/>
              <a:t>&gt;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Subject to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0 </a:t>
            </a:r>
          </a:p>
          <a:p>
            <a:pPr lvl="1">
              <a:lnSpc>
                <a:spcPct val="90000"/>
              </a:lnSpc>
            </a:pPr>
            <a:r>
              <a:rPr lang="en-US" altLang="en-US" baseline="-25000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</a:t>
            </a:r>
            <a:r>
              <a:rPr lang="en-US" altLang="en-US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 err="1"/>
              <a:t>y</a:t>
            </a:r>
            <a:r>
              <a:rPr lang="en-US" altLang="en-US" baseline="-25000" dirty="0" err="1"/>
              <a:t>i</a:t>
            </a:r>
            <a:r>
              <a:rPr lang="en-US" altLang="en-US" dirty="0"/>
              <a:t> = 0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Decision function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f(x) = sign(</a:t>
            </a:r>
            <a:r>
              <a:rPr lang="en-US" altLang="en-US" dirty="0">
                <a:sym typeface="Symbol" panose="05050102010706020507" pitchFamily="18" charset="2"/>
              </a:rPr>
              <a:t></a:t>
            </a:r>
            <a:r>
              <a:rPr lang="en-US" altLang="en-US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 err="1"/>
              <a:t>y</a:t>
            </a:r>
            <a:r>
              <a:rPr lang="en-US" altLang="en-US" baseline="-25000" dirty="0" err="1"/>
              <a:t>i</a:t>
            </a:r>
            <a:r>
              <a:rPr lang="en-US" altLang="en-US" dirty="0"/>
              <a:t> &lt;x, x</a:t>
            </a:r>
            <a:r>
              <a:rPr lang="en-US" altLang="en-US" baseline="-25000" dirty="0"/>
              <a:t>i</a:t>
            </a:r>
            <a:r>
              <a:rPr lang="en-US" altLang="en-US" dirty="0"/>
              <a:t>&gt; + b)</a:t>
            </a:r>
          </a:p>
        </p:txBody>
      </p:sp>
      <p:sp>
        <p:nvSpPr>
          <p:cNvPr id="163847" name="Text Box 7"/>
          <p:cNvSpPr txBox="1">
            <a:spLocks noChangeArrowheads="1"/>
          </p:cNvSpPr>
          <p:nvPr/>
        </p:nvSpPr>
        <p:spPr bwMode="auto">
          <a:xfrm>
            <a:off x="6581661" y="2400663"/>
            <a:ext cx="2362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alatino" pitchFamily="18" charset="0"/>
              </a:rPr>
              <a:t>(&lt;x</a:t>
            </a:r>
            <a:r>
              <a:rPr lang="en-US" altLang="en-US" sz="28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alatino" pitchFamily="18" charset="0"/>
              </a:rPr>
              <a:t>i</a:t>
            </a:r>
            <a:r>
              <a:rPr lang="en-US" altLang="en-US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alatino" pitchFamily="18" charset="0"/>
              </a:rPr>
              <a:t>, </a:t>
            </a:r>
            <a:r>
              <a:rPr lang="en-US" altLang="en-US" sz="28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alatino" pitchFamily="18" charset="0"/>
              </a:rPr>
              <a:t>x</a:t>
            </a:r>
            <a:r>
              <a:rPr lang="en-US" altLang="en-US" sz="2800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alatino" pitchFamily="18" charset="0"/>
              </a:rPr>
              <a:t>j</a:t>
            </a:r>
            <a:r>
              <a:rPr lang="en-US" altLang="en-US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alatino" pitchFamily="18" charset="0"/>
              </a:rPr>
              <a:t>&gt; + 1)</a:t>
            </a:r>
            <a:r>
              <a:rPr lang="en-US" altLang="en-US" sz="28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alatino" pitchFamily="18" charset="0"/>
              </a:rPr>
              <a:t>4</a:t>
            </a:r>
          </a:p>
        </p:txBody>
      </p:sp>
      <p:sp>
        <p:nvSpPr>
          <p:cNvPr id="163849" name="Text Box 9"/>
          <p:cNvSpPr txBox="1">
            <a:spLocks noChangeArrowheads="1"/>
          </p:cNvSpPr>
          <p:nvPr/>
        </p:nvSpPr>
        <p:spPr bwMode="auto">
          <a:xfrm>
            <a:off x="4029071" y="5111748"/>
            <a:ext cx="2362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alatino" pitchFamily="18" charset="0"/>
              </a:rPr>
              <a:t>(&lt;x</a:t>
            </a:r>
            <a:r>
              <a:rPr lang="en-US" altLang="en-US" sz="28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alatino" pitchFamily="18" charset="0"/>
              </a:rPr>
              <a:t>i</a:t>
            </a:r>
            <a:r>
              <a:rPr lang="en-US" altLang="en-US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alatino" pitchFamily="18" charset="0"/>
              </a:rPr>
              <a:t>, </a:t>
            </a:r>
            <a:r>
              <a:rPr lang="en-US" altLang="en-US" sz="28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alatino" pitchFamily="18" charset="0"/>
              </a:rPr>
              <a:t>x</a:t>
            </a:r>
            <a:r>
              <a:rPr lang="en-US" altLang="en-US" sz="2800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alatino" pitchFamily="18" charset="0"/>
              </a:rPr>
              <a:t>j</a:t>
            </a:r>
            <a:r>
              <a:rPr lang="en-US" altLang="en-US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alatino" pitchFamily="18" charset="0"/>
              </a:rPr>
              <a:t>&gt; + 1)</a:t>
            </a:r>
            <a:r>
              <a:rPr lang="en-US" altLang="en-US" sz="28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alatino" pitchFamily="18" charset="0"/>
              </a:rPr>
              <a:t>4</a:t>
            </a:r>
          </a:p>
        </p:txBody>
      </p:sp>
      <p:grpSp>
        <p:nvGrpSpPr>
          <p:cNvPr id="163858" name="Group 18"/>
          <p:cNvGrpSpPr>
            <a:grpSpLocks/>
          </p:cNvGrpSpPr>
          <p:nvPr/>
        </p:nvGrpSpPr>
        <p:grpSpPr bwMode="auto">
          <a:xfrm>
            <a:off x="3588542" y="3947318"/>
            <a:ext cx="5387976" cy="2925763"/>
            <a:chOff x="2634" y="2256"/>
            <a:chExt cx="3394" cy="1843"/>
          </a:xfrm>
        </p:grpSpPr>
        <p:sp>
          <p:nvSpPr>
            <p:cNvPr id="163851" name="Oval 11"/>
            <p:cNvSpPr>
              <a:spLocks noChangeArrowheads="1"/>
            </p:cNvSpPr>
            <p:nvPr/>
          </p:nvSpPr>
          <p:spPr bwMode="auto">
            <a:xfrm>
              <a:off x="3744" y="2256"/>
              <a:ext cx="816" cy="384"/>
            </a:xfrm>
            <a:prstGeom prst="ellips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52" name="Oval 12"/>
            <p:cNvSpPr>
              <a:spLocks noChangeArrowheads="1"/>
            </p:cNvSpPr>
            <p:nvPr/>
          </p:nvSpPr>
          <p:spPr bwMode="auto">
            <a:xfrm>
              <a:off x="2634" y="3864"/>
              <a:ext cx="582" cy="235"/>
            </a:xfrm>
            <a:prstGeom prst="ellips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54" name="Text Box 14"/>
            <p:cNvSpPr txBox="1">
              <a:spLocks noChangeArrowheads="1"/>
            </p:cNvSpPr>
            <p:nvPr/>
          </p:nvSpPr>
          <p:spPr bwMode="auto">
            <a:xfrm>
              <a:off x="4321" y="2756"/>
              <a:ext cx="170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solidFill>
                    <a:schemeClr val="hlink"/>
                  </a:solidFill>
                  <a:latin typeface="Palatino" pitchFamily="18" charset="0"/>
                </a:rPr>
                <a:t>These are kernels!</a:t>
              </a:r>
            </a:p>
          </p:txBody>
        </p:sp>
        <p:sp>
          <p:nvSpPr>
            <p:cNvPr id="163856" name="Line 16"/>
            <p:cNvSpPr>
              <a:spLocks noChangeShapeType="1"/>
            </p:cNvSpPr>
            <p:nvPr/>
          </p:nvSpPr>
          <p:spPr bwMode="auto">
            <a:xfrm flipH="1">
              <a:off x="3216" y="3312"/>
              <a:ext cx="816" cy="528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3857" name="Line 17"/>
            <p:cNvSpPr>
              <a:spLocks noChangeShapeType="1"/>
            </p:cNvSpPr>
            <p:nvPr/>
          </p:nvSpPr>
          <p:spPr bwMode="auto">
            <a:xfrm flipV="1">
              <a:off x="4080" y="2688"/>
              <a:ext cx="48" cy="384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3859" name="Text Box 19"/>
          <p:cNvSpPr txBox="1">
            <a:spLocks noChangeArrowheads="1"/>
          </p:cNvSpPr>
          <p:nvPr/>
        </p:nvSpPr>
        <p:spPr bwMode="auto">
          <a:xfrm>
            <a:off x="6334125" y="5129211"/>
            <a:ext cx="3114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hlink"/>
                </a:solidFill>
                <a:latin typeface="Palatino" pitchFamily="18" charset="0"/>
              </a:rPr>
              <a:t>So by the kernel trick,</a:t>
            </a:r>
          </a:p>
          <a:p>
            <a:r>
              <a:rPr lang="en-US" altLang="en-US" dirty="0">
                <a:solidFill>
                  <a:schemeClr val="hlink"/>
                </a:solidFill>
                <a:latin typeface="Palatino" pitchFamily="18" charset="0"/>
              </a:rPr>
              <a:t>we just replace them!</a:t>
            </a: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1828800" y="1424101"/>
            <a:ext cx="3733800" cy="461665"/>
          </a:xfrm>
          <a:prstGeom prst="rect">
            <a:avLst/>
          </a:prstGeom>
          <a:noFill/>
          <a:ln w="25400" algn="ctr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2400" b="1" i="1" dirty="0">
                <a:latin typeface="Times New Roman" panose="02020603050405020304" pitchFamily="18" charset="0"/>
              </a:rPr>
              <a:t>f</a:t>
            </a:r>
            <a:r>
              <a:rPr lang="en-US" altLang="zh-CN" sz="2400" b="1" dirty="0">
                <a:latin typeface="Times New Roman" panose="02020603050405020304" pitchFamily="18" charset="0"/>
              </a:rPr>
              <a:t>(x) = </a:t>
            </a:r>
            <a:r>
              <a:rPr lang="el-G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i="1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="1" dirty="0">
                <a:latin typeface="Times New Roman" panose="02020603050405020304" pitchFamily="18" charset="0"/>
              </a:rPr>
              <a:t>(x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</a:rPr>
              <a:t>,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 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sz="2400" b="1" dirty="0">
                <a:latin typeface="Times New Roman" panose="02020603050405020304" pitchFamily="18" charset="0"/>
              </a:rPr>
              <a:t>)+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b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75640" y="536040"/>
              <a:ext cx="8001000" cy="5754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800" y="527400"/>
                <a:ext cx="8018640" cy="577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324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7" grpId="0"/>
      <p:bldP spid="163849" grpId="0"/>
      <p:bldP spid="1638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Non-linear SVM using kernel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16" y="2057400"/>
            <a:ext cx="8315325" cy="39719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168640" y="1283760"/>
              <a:ext cx="5002920" cy="4126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3600" y="1275840"/>
                <a:ext cx="5018040" cy="413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66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6" name="Rectangle 4"/>
          <p:cNvSpPr>
            <a:spLocks noChangeArrowheads="1"/>
          </p:cNvSpPr>
          <p:nvPr/>
        </p:nvSpPr>
        <p:spPr bwMode="auto">
          <a:xfrm>
            <a:off x="457200" y="1371600"/>
            <a:ext cx="7543800" cy="445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/>
              <a:t>SVM locates a separating hyperplane in the feature space and classify points in that space </a:t>
            </a:r>
          </a:p>
          <a:p>
            <a:r>
              <a:rPr lang="en-US" altLang="zh-CN" sz="2800"/>
              <a:t>It does not need to represent the space explicitly, simply by defining a kernel function</a:t>
            </a:r>
          </a:p>
          <a:p>
            <a:r>
              <a:rPr lang="en-US" altLang="zh-CN" sz="2800"/>
              <a:t>The kernel function plays the role of the dot product in the feature space.</a:t>
            </a:r>
          </a:p>
        </p:txBody>
      </p:sp>
      <p:sp>
        <p:nvSpPr>
          <p:cNvPr id="351237" name="Rectangle 5"/>
          <p:cNvSpPr>
            <a:spLocks noGrp="1" noChangeArrowheads="1"/>
          </p:cNvSpPr>
          <p:nvPr>
            <p:ph type="title"/>
          </p:nvPr>
        </p:nvSpPr>
        <p:spPr>
          <a:xfrm>
            <a:off x="-762000" y="533400"/>
            <a:ext cx="8229600" cy="1143000"/>
          </a:xfrm>
        </p:spPr>
        <p:txBody>
          <a:bodyPr/>
          <a:lstStyle/>
          <a:p>
            <a:r>
              <a:rPr lang="en-US" altLang="zh-CN" b="1" dirty="0"/>
              <a:t>Nonlinear SVM - Overview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19120" y="1462320"/>
              <a:ext cx="6529680" cy="3906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2280" y="1453320"/>
                <a:ext cx="6543360" cy="39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319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Multi-Class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976437"/>
            <a:ext cx="6934200" cy="29051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241640" y="4150440"/>
              <a:ext cx="2383560" cy="1006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5160" y="4144320"/>
                <a:ext cx="2395080" cy="102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239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8" name="Rectangle 4"/>
          <p:cNvSpPr>
            <a:spLocks noChangeArrowheads="1"/>
          </p:cNvSpPr>
          <p:nvPr/>
        </p:nvSpPr>
        <p:spPr bwMode="auto">
          <a:xfrm>
            <a:off x="381000" y="2286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with noise  </a:t>
            </a:r>
          </a:p>
        </p:txBody>
      </p:sp>
      <p:sp>
        <p:nvSpPr>
          <p:cNvPr id="308229" name="Rectangle 5"/>
          <p:cNvSpPr>
            <a:spLocks noChangeArrowheads="1"/>
          </p:cNvSpPr>
          <p:nvPr/>
        </p:nvSpPr>
        <p:spPr bwMode="auto">
          <a:xfrm>
            <a:off x="4267200" y="1600200"/>
            <a:ext cx="44958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imes New Roman" panose="02020603050405020304" pitchFamily="18" charset="0"/>
              </a:rPr>
              <a:t>Hard Margin: </a:t>
            </a:r>
            <a:r>
              <a:rPr lang="en-US" altLang="zh-CN" sz="2000" b="1" dirty="0">
                <a:latin typeface="Times New Roman" panose="02020603050405020304" pitchFamily="18" charset="0"/>
              </a:rPr>
              <a:t>So far we require all data points be classified correctly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   </a:t>
            </a:r>
            <a:r>
              <a:rPr lang="en-US" altLang="zh-CN" sz="2000" b="1" dirty="0">
                <a:latin typeface="Times New Roman" panose="02020603050405020304" pitchFamily="18" charset="0"/>
              </a:rPr>
              <a:t>- No training error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</a:rPr>
              <a:t>What if the training set is noisy?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  </a:t>
            </a:r>
          </a:p>
        </p:txBody>
      </p:sp>
      <p:grpSp>
        <p:nvGrpSpPr>
          <p:cNvPr id="308268" name="Group 44"/>
          <p:cNvGrpSpPr>
            <a:grpSpLocks/>
          </p:cNvGrpSpPr>
          <p:nvPr/>
        </p:nvGrpSpPr>
        <p:grpSpPr bwMode="auto">
          <a:xfrm>
            <a:off x="219110" y="1416075"/>
            <a:ext cx="2035140" cy="892710"/>
            <a:chOff x="528" y="1200"/>
            <a:chExt cx="1200" cy="693"/>
          </a:xfrm>
        </p:grpSpPr>
        <p:sp>
          <p:nvSpPr>
            <p:cNvPr id="308269" name="Text Box 45"/>
            <p:cNvSpPr txBox="1">
              <a:spLocks noChangeArrowheads="1"/>
            </p:cNvSpPr>
            <p:nvPr/>
          </p:nvSpPr>
          <p:spPr bwMode="auto">
            <a:xfrm>
              <a:off x="528" y="1200"/>
              <a:ext cx="1200" cy="69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2000" dirty="0" smtClean="0">
                  <a:latin typeface="Tahoma" panose="020B0604030504040204" pitchFamily="34" charset="0"/>
                </a:rPr>
                <a:t>     denotes </a:t>
              </a:r>
              <a:r>
                <a:rPr lang="en-US" altLang="zh-CN" sz="2000" dirty="0">
                  <a:latin typeface="Tahoma" panose="020B0604030504040204" pitchFamily="34" charset="0"/>
                </a:rPr>
                <a:t>+1</a:t>
              </a:r>
            </a:p>
            <a:p>
              <a:pPr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2000" dirty="0" smtClean="0">
                  <a:latin typeface="Tahoma" panose="020B0604030504040204" pitchFamily="34" charset="0"/>
                </a:rPr>
                <a:t>     denotes  </a:t>
              </a:r>
              <a:r>
                <a:rPr lang="en-US" altLang="zh-CN" sz="2000" dirty="0">
                  <a:latin typeface="Tahoma" panose="020B0604030504040204" pitchFamily="34" charset="0"/>
                </a:rPr>
                <a:t>-1</a:t>
              </a:r>
            </a:p>
          </p:txBody>
        </p:sp>
        <p:sp>
          <p:nvSpPr>
            <p:cNvPr id="308270" name="Oval 46"/>
            <p:cNvSpPr>
              <a:spLocks noChangeAspect="1" noChangeArrowheads="1"/>
            </p:cNvSpPr>
            <p:nvPr/>
          </p:nvSpPr>
          <p:spPr bwMode="auto">
            <a:xfrm rot="4777107">
              <a:off x="639" y="1415"/>
              <a:ext cx="37" cy="3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71" name="Oval 47"/>
            <p:cNvSpPr>
              <a:spLocks noChangeAspect="1" noChangeArrowheads="1"/>
            </p:cNvSpPr>
            <p:nvPr/>
          </p:nvSpPr>
          <p:spPr bwMode="auto">
            <a:xfrm rot="5895381">
              <a:off x="636" y="1735"/>
              <a:ext cx="32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8272" name="Group 48"/>
          <p:cNvGrpSpPr>
            <a:grpSpLocks/>
          </p:cNvGrpSpPr>
          <p:nvPr/>
        </p:nvGrpSpPr>
        <p:grpSpPr bwMode="auto">
          <a:xfrm>
            <a:off x="193710" y="2648348"/>
            <a:ext cx="3657600" cy="3505200"/>
            <a:chOff x="1520" y="1304"/>
            <a:chExt cx="2304" cy="2208"/>
          </a:xfrm>
        </p:grpSpPr>
        <p:sp>
          <p:nvSpPr>
            <p:cNvPr id="308273" name="Line 49"/>
            <p:cNvSpPr>
              <a:spLocks noChangeShapeType="1"/>
            </p:cNvSpPr>
            <p:nvPr/>
          </p:nvSpPr>
          <p:spPr bwMode="auto">
            <a:xfrm>
              <a:off x="1536" y="1304"/>
              <a:ext cx="0" cy="220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8274" name="Line 50"/>
            <p:cNvSpPr>
              <a:spLocks noChangeShapeType="1"/>
            </p:cNvSpPr>
            <p:nvPr/>
          </p:nvSpPr>
          <p:spPr bwMode="auto">
            <a:xfrm flipV="1">
              <a:off x="1520" y="3509"/>
              <a:ext cx="2304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8275" name="Oval 51"/>
            <p:cNvSpPr>
              <a:spLocks noChangeAspect="1" noChangeArrowheads="1"/>
            </p:cNvSpPr>
            <p:nvPr/>
          </p:nvSpPr>
          <p:spPr bwMode="auto">
            <a:xfrm>
              <a:off x="2342" y="3170"/>
              <a:ext cx="38" cy="3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76" name="Oval 52"/>
            <p:cNvSpPr>
              <a:spLocks noChangeAspect="1" noChangeArrowheads="1"/>
            </p:cNvSpPr>
            <p:nvPr/>
          </p:nvSpPr>
          <p:spPr bwMode="auto">
            <a:xfrm>
              <a:off x="1566" y="2459"/>
              <a:ext cx="38" cy="3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77" name="Oval 53"/>
            <p:cNvSpPr>
              <a:spLocks noChangeAspect="1" noChangeArrowheads="1"/>
            </p:cNvSpPr>
            <p:nvPr/>
          </p:nvSpPr>
          <p:spPr bwMode="auto">
            <a:xfrm>
              <a:off x="2734" y="1773"/>
              <a:ext cx="38" cy="3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78" name="Oval 54"/>
            <p:cNvSpPr>
              <a:spLocks noChangeAspect="1" noChangeArrowheads="1"/>
            </p:cNvSpPr>
            <p:nvPr/>
          </p:nvSpPr>
          <p:spPr bwMode="auto">
            <a:xfrm>
              <a:off x="2774" y="2290"/>
              <a:ext cx="38" cy="3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79" name="Oval 55"/>
            <p:cNvSpPr>
              <a:spLocks noChangeAspect="1" noChangeArrowheads="1"/>
            </p:cNvSpPr>
            <p:nvPr/>
          </p:nvSpPr>
          <p:spPr bwMode="auto">
            <a:xfrm>
              <a:off x="2148" y="1678"/>
              <a:ext cx="38" cy="3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80" name="Oval 56"/>
            <p:cNvSpPr>
              <a:spLocks noChangeAspect="1" noChangeArrowheads="1"/>
            </p:cNvSpPr>
            <p:nvPr/>
          </p:nvSpPr>
          <p:spPr bwMode="auto">
            <a:xfrm>
              <a:off x="2448" y="2352"/>
              <a:ext cx="34" cy="3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81" name="Oval 57"/>
            <p:cNvSpPr>
              <a:spLocks noChangeAspect="1" noChangeArrowheads="1"/>
            </p:cNvSpPr>
            <p:nvPr/>
          </p:nvSpPr>
          <p:spPr bwMode="auto">
            <a:xfrm>
              <a:off x="1920" y="1968"/>
              <a:ext cx="38" cy="3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82" name="Oval 58"/>
            <p:cNvSpPr>
              <a:spLocks noChangeAspect="1" noChangeArrowheads="1"/>
            </p:cNvSpPr>
            <p:nvPr/>
          </p:nvSpPr>
          <p:spPr bwMode="auto">
            <a:xfrm>
              <a:off x="3216" y="2592"/>
              <a:ext cx="38" cy="3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83" name="Oval 59"/>
            <p:cNvSpPr>
              <a:spLocks noChangeAspect="1" noChangeArrowheads="1"/>
            </p:cNvSpPr>
            <p:nvPr/>
          </p:nvSpPr>
          <p:spPr bwMode="auto">
            <a:xfrm rot="-1118274">
              <a:off x="2449" y="2799"/>
              <a:ext cx="34" cy="3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84" name="Oval 60"/>
            <p:cNvSpPr>
              <a:spLocks noChangeAspect="1" noChangeArrowheads="1"/>
            </p:cNvSpPr>
            <p:nvPr/>
          </p:nvSpPr>
          <p:spPr bwMode="auto">
            <a:xfrm rot="-1118274">
              <a:off x="3782" y="2034"/>
              <a:ext cx="38" cy="3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85" name="Oval 61"/>
            <p:cNvSpPr>
              <a:spLocks noChangeAspect="1" noChangeArrowheads="1"/>
            </p:cNvSpPr>
            <p:nvPr/>
          </p:nvSpPr>
          <p:spPr bwMode="auto">
            <a:xfrm rot="-1118274">
              <a:off x="3336" y="2863"/>
              <a:ext cx="38" cy="3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86" name="Oval 62"/>
            <p:cNvSpPr>
              <a:spLocks noChangeAspect="1" noChangeArrowheads="1"/>
            </p:cNvSpPr>
            <p:nvPr/>
          </p:nvSpPr>
          <p:spPr bwMode="auto">
            <a:xfrm rot="-1118274">
              <a:off x="1968" y="1680"/>
              <a:ext cx="38" cy="3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87" name="Oval 63"/>
            <p:cNvSpPr>
              <a:spLocks noChangeAspect="1" noChangeArrowheads="1"/>
            </p:cNvSpPr>
            <p:nvPr/>
          </p:nvSpPr>
          <p:spPr bwMode="auto">
            <a:xfrm rot="-1118274">
              <a:off x="2968" y="2258"/>
              <a:ext cx="38" cy="3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88" name="Oval 64"/>
            <p:cNvSpPr>
              <a:spLocks noChangeAspect="1" noChangeArrowheads="1"/>
            </p:cNvSpPr>
            <p:nvPr/>
          </p:nvSpPr>
          <p:spPr bwMode="auto">
            <a:xfrm rot="-1118274">
              <a:off x="3696" y="2832"/>
              <a:ext cx="38" cy="3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89" name="Oval 65"/>
            <p:cNvSpPr>
              <a:spLocks noChangeAspect="1" noChangeArrowheads="1"/>
            </p:cNvSpPr>
            <p:nvPr/>
          </p:nvSpPr>
          <p:spPr bwMode="auto">
            <a:xfrm rot="-1118274">
              <a:off x="1962" y="2293"/>
              <a:ext cx="38" cy="3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90" name="Oval 66"/>
            <p:cNvSpPr>
              <a:spLocks noChangeAspect="1" noChangeArrowheads="1"/>
            </p:cNvSpPr>
            <p:nvPr/>
          </p:nvSpPr>
          <p:spPr bwMode="auto">
            <a:xfrm rot="5895381">
              <a:off x="2436" y="1926"/>
              <a:ext cx="30" cy="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91" name="Oval 67"/>
            <p:cNvSpPr>
              <a:spLocks noChangeAspect="1" noChangeArrowheads="1"/>
            </p:cNvSpPr>
            <p:nvPr/>
          </p:nvSpPr>
          <p:spPr bwMode="auto">
            <a:xfrm rot="5895381">
              <a:off x="2605" y="3303"/>
              <a:ext cx="35" cy="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92" name="Oval 68"/>
            <p:cNvSpPr>
              <a:spLocks noChangeAspect="1" noChangeArrowheads="1"/>
            </p:cNvSpPr>
            <p:nvPr/>
          </p:nvSpPr>
          <p:spPr bwMode="auto">
            <a:xfrm rot="5895381">
              <a:off x="1962" y="2582"/>
              <a:ext cx="30" cy="3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93" name="Oval 69"/>
            <p:cNvSpPr>
              <a:spLocks noChangeAspect="1" noChangeArrowheads="1"/>
            </p:cNvSpPr>
            <p:nvPr/>
          </p:nvSpPr>
          <p:spPr bwMode="auto">
            <a:xfrm rot="5895381">
              <a:off x="2736" y="1508"/>
              <a:ext cx="30" cy="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94" name="Oval 70"/>
            <p:cNvSpPr>
              <a:spLocks noChangeAspect="1" noChangeArrowheads="1"/>
            </p:cNvSpPr>
            <p:nvPr/>
          </p:nvSpPr>
          <p:spPr bwMode="auto">
            <a:xfrm rot="5895381">
              <a:off x="3341" y="2611"/>
              <a:ext cx="37" cy="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95" name="Oval 71"/>
            <p:cNvSpPr>
              <a:spLocks noChangeAspect="1" noChangeArrowheads="1"/>
            </p:cNvSpPr>
            <p:nvPr/>
          </p:nvSpPr>
          <p:spPr bwMode="auto">
            <a:xfrm rot="5895381">
              <a:off x="2753" y="2570"/>
              <a:ext cx="30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96" name="Oval 72"/>
            <p:cNvSpPr>
              <a:spLocks noChangeAspect="1" noChangeArrowheads="1"/>
            </p:cNvSpPr>
            <p:nvPr/>
          </p:nvSpPr>
          <p:spPr bwMode="auto">
            <a:xfrm rot="5895381">
              <a:off x="3540" y="2120"/>
              <a:ext cx="30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97" name="Oval 73"/>
            <p:cNvSpPr>
              <a:spLocks noChangeAspect="1" noChangeArrowheads="1"/>
            </p:cNvSpPr>
            <p:nvPr/>
          </p:nvSpPr>
          <p:spPr bwMode="auto">
            <a:xfrm rot="5895381">
              <a:off x="1945" y="1478"/>
              <a:ext cx="30" cy="3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98" name="Oval 74"/>
            <p:cNvSpPr>
              <a:spLocks noChangeAspect="1" noChangeArrowheads="1"/>
            </p:cNvSpPr>
            <p:nvPr/>
          </p:nvSpPr>
          <p:spPr bwMode="auto">
            <a:xfrm rot="5895381">
              <a:off x="3314" y="2062"/>
              <a:ext cx="30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99" name="Oval 75"/>
            <p:cNvSpPr>
              <a:spLocks noChangeAspect="1" noChangeArrowheads="1"/>
            </p:cNvSpPr>
            <p:nvPr/>
          </p:nvSpPr>
          <p:spPr bwMode="auto">
            <a:xfrm rot="5895381">
              <a:off x="3223" y="2973"/>
              <a:ext cx="37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300" name="Oval 76"/>
            <p:cNvSpPr>
              <a:spLocks noChangeAspect="1" noChangeArrowheads="1"/>
            </p:cNvSpPr>
            <p:nvPr/>
          </p:nvSpPr>
          <p:spPr bwMode="auto">
            <a:xfrm rot="4777107">
              <a:off x="2203" y="2227"/>
              <a:ext cx="37" cy="3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301" name="Oval 77"/>
            <p:cNvSpPr>
              <a:spLocks noChangeAspect="1" noChangeArrowheads="1"/>
            </p:cNvSpPr>
            <p:nvPr/>
          </p:nvSpPr>
          <p:spPr bwMode="auto">
            <a:xfrm rot="4777107">
              <a:off x="2930" y="3310"/>
              <a:ext cx="30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302" name="Oval 78"/>
            <p:cNvSpPr>
              <a:spLocks noChangeAspect="1" noChangeArrowheads="1"/>
            </p:cNvSpPr>
            <p:nvPr/>
          </p:nvSpPr>
          <p:spPr bwMode="auto">
            <a:xfrm rot="4777107">
              <a:off x="2738" y="3070"/>
              <a:ext cx="30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303" name="Oval 79"/>
            <p:cNvSpPr>
              <a:spLocks noChangeAspect="1" noChangeArrowheads="1"/>
            </p:cNvSpPr>
            <p:nvPr/>
          </p:nvSpPr>
          <p:spPr bwMode="auto">
            <a:xfrm rot="4777107">
              <a:off x="1774" y="2354"/>
              <a:ext cx="37" cy="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304" name="Oval 80"/>
            <p:cNvSpPr>
              <a:spLocks noChangeAspect="1" noChangeArrowheads="1"/>
            </p:cNvSpPr>
            <p:nvPr/>
          </p:nvSpPr>
          <p:spPr bwMode="auto">
            <a:xfrm rot="4777107">
              <a:off x="2339" y="1749"/>
              <a:ext cx="32" cy="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305" name="Oval 81"/>
            <p:cNvSpPr>
              <a:spLocks noChangeAspect="1" noChangeArrowheads="1"/>
            </p:cNvSpPr>
            <p:nvPr/>
          </p:nvSpPr>
          <p:spPr bwMode="auto">
            <a:xfrm rot="4777107">
              <a:off x="2744" y="2749"/>
              <a:ext cx="32" cy="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306" name="Oval 82"/>
            <p:cNvSpPr>
              <a:spLocks noChangeAspect="1" noChangeArrowheads="1"/>
            </p:cNvSpPr>
            <p:nvPr/>
          </p:nvSpPr>
          <p:spPr bwMode="auto">
            <a:xfrm rot="4777107">
              <a:off x="1577" y="1942"/>
              <a:ext cx="37" cy="3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307" name="Oval 83"/>
            <p:cNvSpPr>
              <a:spLocks noChangeAspect="1" noChangeArrowheads="1"/>
            </p:cNvSpPr>
            <p:nvPr/>
          </p:nvSpPr>
          <p:spPr bwMode="auto">
            <a:xfrm rot="4777107">
              <a:off x="2480" y="3181"/>
              <a:ext cx="35" cy="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308" name="Oval 84"/>
            <p:cNvSpPr>
              <a:spLocks noChangeAspect="1" noChangeArrowheads="1"/>
            </p:cNvSpPr>
            <p:nvPr/>
          </p:nvSpPr>
          <p:spPr bwMode="auto">
            <a:xfrm rot="4777107">
              <a:off x="3341" y="2996"/>
              <a:ext cx="32" cy="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309" name="Oval 85"/>
            <p:cNvSpPr>
              <a:spLocks noChangeAspect="1" noChangeArrowheads="1"/>
            </p:cNvSpPr>
            <p:nvPr/>
          </p:nvSpPr>
          <p:spPr bwMode="auto">
            <a:xfrm>
              <a:off x="2976" y="2496"/>
              <a:ext cx="38" cy="3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310" name="Oval 86"/>
            <p:cNvSpPr>
              <a:spLocks noChangeAspect="1" noChangeArrowheads="1"/>
            </p:cNvSpPr>
            <p:nvPr/>
          </p:nvSpPr>
          <p:spPr bwMode="auto">
            <a:xfrm rot="-1118274">
              <a:off x="2160" y="2064"/>
              <a:ext cx="38" cy="3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311" name="Oval 87"/>
            <p:cNvSpPr>
              <a:spLocks noChangeAspect="1" noChangeArrowheads="1"/>
            </p:cNvSpPr>
            <p:nvPr/>
          </p:nvSpPr>
          <p:spPr bwMode="auto">
            <a:xfrm rot="-1118274">
              <a:off x="2928" y="1344"/>
              <a:ext cx="38" cy="3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8313" name="Freeform 89"/>
          <p:cNvSpPr>
            <a:spLocks/>
          </p:cNvSpPr>
          <p:nvPr/>
        </p:nvSpPr>
        <p:spPr bwMode="auto">
          <a:xfrm>
            <a:off x="1130300" y="2306638"/>
            <a:ext cx="2954338" cy="3971925"/>
          </a:xfrm>
          <a:custGeom>
            <a:avLst/>
            <a:gdLst>
              <a:gd name="T0" fmla="*/ 784 w 1861"/>
              <a:gd name="T1" fmla="*/ 145 h 2502"/>
              <a:gd name="T2" fmla="*/ 793 w 1861"/>
              <a:gd name="T3" fmla="*/ 526 h 2502"/>
              <a:gd name="T4" fmla="*/ 802 w 1861"/>
              <a:gd name="T5" fmla="*/ 572 h 2502"/>
              <a:gd name="T6" fmla="*/ 784 w 1861"/>
              <a:gd name="T7" fmla="*/ 758 h 2502"/>
              <a:gd name="T8" fmla="*/ 310 w 1861"/>
              <a:gd name="T9" fmla="*/ 962 h 2502"/>
              <a:gd name="T10" fmla="*/ 78 w 1861"/>
              <a:gd name="T11" fmla="*/ 925 h 2502"/>
              <a:gd name="T12" fmla="*/ 31 w 1861"/>
              <a:gd name="T13" fmla="*/ 1074 h 2502"/>
              <a:gd name="T14" fmla="*/ 115 w 1861"/>
              <a:gd name="T15" fmla="*/ 1111 h 2502"/>
              <a:gd name="T16" fmla="*/ 291 w 1861"/>
              <a:gd name="T17" fmla="*/ 1120 h 2502"/>
              <a:gd name="T18" fmla="*/ 524 w 1861"/>
              <a:gd name="T19" fmla="*/ 1176 h 2502"/>
              <a:gd name="T20" fmla="*/ 598 w 1861"/>
              <a:gd name="T21" fmla="*/ 1316 h 2502"/>
              <a:gd name="T22" fmla="*/ 579 w 1861"/>
              <a:gd name="T23" fmla="*/ 1390 h 2502"/>
              <a:gd name="T24" fmla="*/ 551 w 1861"/>
              <a:gd name="T25" fmla="*/ 1408 h 2502"/>
              <a:gd name="T26" fmla="*/ 524 w 1861"/>
              <a:gd name="T27" fmla="*/ 1436 h 2502"/>
              <a:gd name="T28" fmla="*/ 412 w 1861"/>
              <a:gd name="T29" fmla="*/ 1483 h 2502"/>
              <a:gd name="T30" fmla="*/ 366 w 1861"/>
              <a:gd name="T31" fmla="*/ 1520 h 2502"/>
              <a:gd name="T32" fmla="*/ 310 w 1861"/>
              <a:gd name="T33" fmla="*/ 1576 h 2502"/>
              <a:gd name="T34" fmla="*/ 217 w 1861"/>
              <a:gd name="T35" fmla="*/ 1687 h 2502"/>
              <a:gd name="T36" fmla="*/ 171 w 1861"/>
              <a:gd name="T37" fmla="*/ 1817 h 2502"/>
              <a:gd name="T38" fmla="*/ 217 w 1861"/>
              <a:gd name="T39" fmla="*/ 2180 h 2502"/>
              <a:gd name="T40" fmla="*/ 301 w 1861"/>
              <a:gd name="T41" fmla="*/ 2328 h 2502"/>
              <a:gd name="T42" fmla="*/ 329 w 1861"/>
              <a:gd name="T43" fmla="*/ 2347 h 2502"/>
              <a:gd name="T44" fmla="*/ 384 w 1861"/>
              <a:gd name="T45" fmla="*/ 2365 h 2502"/>
              <a:gd name="T46" fmla="*/ 1137 w 1861"/>
              <a:gd name="T47" fmla="*/ 2384 h 2502"/>
              <a:gd name="T48" fmla="*/ 1313 w 1861"/>
              <a:gd name="T49" fmla="*/ 2300 h 2502"/>
              <a:gd name="T50" fmla="*/ 1397 w 1861"/>
              <a:gd name="T51" fmla="*/ 2245 h 2502"/>
              <a:gd name="T52" fmla="*/ 1481 w 1861"/>
              <a:gd name="T53" fmla="*/ 2198 h 2502"/>
              <a:gd name="T54" fmla="*/ 1629 w 1861"/>
              <a:gd name="T55" fmla="*/ 2031 h 2502"/>
              <a:gd name="T56" fmla="*/ 1666 w 1861"/>
              <a:gd name="T57" fmla="*/ 1947 h 2502"/>
              <a:gd name="T58" fmla="*/ 1685 w 1861"/>
              <a:gd name="T59" fmla="*/ 1882 h 2502"/>
              <a:gd name="T60" fmla="*/ 1583 w 1861"/>
              <a:gd name="T61" fmla="*/ 1483 h 2502"/>
              <a:gd name="T62" fmla="*/ 1490 w 1861"/>
              <a:gd name="T63" fmla="*/ 1446 h 2502"/>
              <a:gd name="T64" fmla="*/ 1332 w 1861"/>
              <a:gd name="T65" fmla="*/ 1408 h 2502"/>
              <a:gd name="T66" fmla="*/ 1118 w 1861"/>
              <a:gd name="T67" fmla="*/ 1399 h 2502"/>
              <a:gd name="T68" fmla="*/ 1035 w 1861"/>
              <a:gd name="T69" fmla="*/ 1455 h 2502"/>
              <a:gd name="T70" fmla="*/ 942 w 1861"/>
              <a:gd name="T71" fmla="*/ 1548 h 2502"/>
              <a:gd name="T72" fmla="*/ 774 w 1861"/>
              <a:gd name="T73" fmla="*/ 1538 h 2502"/>
              <a:gd name="T74" fmla="*/ 765 w 1861"/>
              <a:gd name="T75" fmla="*/ 1511 h 2502"/>
              <a:gd name="T76" fmla="*/ 793 w 1861"/>
              <a:gd name="T77" fmla="*/ 1408 h 2502"/>
              <a:gd name="T78" fmla="*/ 979 w 1861"/>
              <a:gd name="T79" fmla="*/ 1390 h 2502"/>
              <a:gd name="T80" fmla="*/ 1239 w 1861"/>
              <a:gd name="T81" fmla="*/ 1325 h 2502"/>
              <a:gd name="T82" fmla="*/ 1481 w 1861"/>
              <a:gd name="T83" fmla="*/ 1260 h 2502"/>
              <a:gd name="T84" fmla="*/ 1564 w 1861"/>
              <a:gd name="T85" fmla="*/ 1213 h 2502"/>
              <a:gd name="T86" fmla="*/ 1620 w 1861"/>
              <a:gd name="T87" fmla="*/ 1176 h 2502"/>
              <a:gd name="T88" fmla="*/ 1657 w 1861"/>
              <a:gd name="T89" fmla="*/ 1158 h 2502"/>
              <a:gd name="T90" fmla="*/ 1796 w 1861"/>
              <a:gd name="T91" fmla="*/ 1028 h 2502"/>
              <a:gd name="T92" fmla="*/ 1750 w 1861"/>
              <a:gd name="T93" fmla="*/ 712 h 2502"/>
              <a:gd name="T94" fmla="*/ 1676 w 1861"/>
              <a:gd name="T95" fmla="*/ 619 h 2502"/>
              <a:gd name="T96" fmla="*/ 1620 w 1861"/>
              <a:gd name="T97" fmla="*/ 572 h 2502"/>
              <a:gd name="T98" fmla="*/ 1583 w 1861"/>
              <a:gd name="T99" fmla="*/ 526 h 2502"/>
              <a:gd name="T100" fmla="*/ 1499 w 1861"/>
              <a:gd name="T101" fmla="*/ 414 h 2502"/>
              <a:gd name="T102" fmla="*/ 1425 w 1861"/>
              <a:gd name="T103" fmla="*/ 284 h 2502"/>
              <a:gd name="T104" fmla="*/ 1295 w 1861"/>
              <a:gd name="T105" fmla="*/ 164 h 2502"/>
              <a:gd name="T106" fmla="*/ 1174 w 1861"/>
              <a:gd name="T107" fmla="*/ 89 h 2502"/>
              <a:gd name="T108" fmla="*/ 1137 w 1861"/>
              <a:gd name="T109" fmla="*/ 61 h 2502"/>
              <a:gd name="T110" fmla="*/ 1081 w 1861"/>
              <a:gd name="T111" fmla="*/ 43 h 2502"/>
              <a:gd name="T112" fmla="*/ 914 w 1861"/>
              <a:gd name="T113" fmla="*/ 33 h 2502"/>
              <a:gd name="T114" fmla="*/ 858 w 1861"/>
              <a:gd name="T115" fmla="*/ 52 h 2502"/>
              <a:gd name="T116" fmla="*/ 830 w 1861"/>
              <a:gd name="T117" fmla="*/ 61 h 2502"/>
              <a:gd name="T118" fmla="*/ 784 w 1861"/>
              <a:gd name="T119" fmla="*/ 108 h 2502"/>
              <a:gd name="T120" fmla="*/ 784 w 1861"/>
              <a:gd name="T121" fmla="*/ 145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61" h="2502">
                <a:moveTo>
                  <a:pt x="784" y="145"/>
                </a:moveTo>
                <a:cubicBezTo>
                  <a:pt x="787" y="272"/>
                  <a:pt x="788" y="399"/>
                  <a:pt x="793" y="526"/>
                </a:cubicBezTo>
                <a:cubicBezTo>
                  <a:pt x="794" y="542"/>
                  <a:pt x="802" y="556"/>
                  <a:pt x="802" y="572"/>
                </a:cubicBezTo>
                <a:cubicBezTo>
                  <a:pt x="802" y="634"/>
                  <a:pt x="812" y="702"/>
                  <a:pt x="784" y="758"/>
                </a:cubicBezTo>
                <a:cubicBezTo>
                  <a:pt x="703" y="920"/>
                  <a:pt x="472" y="951"/>
                  <a:pt x="310" y="962"/>
                </a:cubicBezTo>
                <a:cubicBezTo>
                  <a:pt x="231" y="956"/>
                  <a:pt x="153" y="952"/>
                  <a:pt x="78" y="925"/>
                </a:cubicBezTo>
                <a:cubicBezTo>
                  <a:pt x="0" y="942"/>
                  <a:pt x="4" y="979"/>
                  <a:pt x="31" y="1074"/>
                </a:cubicBezTo>
                <a:cubicBezTo>
                  <a:pt x="35" y="1087"/>
                  <a:pt x="101" y="1110"/>
                  <a:pt x="115" y="1111"/>
                </a:cubicBezTo>
                <a:cubicBezTo>
                  <a:pt x="174" y="1114"/>
                  <a:pt x="232" y="1117"/>
                  <a:pt x="291" y="1120"/>
                </a:cubicBezTo>
                <a:cubicBezTo>
                  <a:pt x="367" y="1146"/>
                  <a:pt x="445" y="1163"/>
                  <a:pt x="524" y="1176"/>
                </a:cubicBezTo>
                <a:cubicBezTo>
                  <a:pt x="558" y="1227"/>
                  <a:pt x="580" y="1260"/>
                  <a:pt x="598" y="1316"/>
                </a:cubicBezTo>
                <a:cubicBezTo>
                  <a:pt x="597" y="1322"/>
                  <a:pt x="588" y="1379"/>
                  <a:pt x="579" y="1390"/>
                </a:cubicBezTo>
                <a:cubicBezTo>
                  <a:pt x="572" y="1399"/>
                  <a:pt x="560" y="1401"/>
                  <a:pt x="551" y="1408"/>
                </a:cubicBezTo>
                <a:cubicBezTo>
                  <a:pt x="541" y="1416"/>
                  <a:pt x="535" y="1429"/>
                  <a:pt x="524" y="1436"/>
                </a:cubicBezTo>
                <a:cubicBezTo>
                  <a:pt x="492" y="1458"/>
                  <a:pt x="448" y="1470"/>
                  <a:pt x="412" y="1483"/>
                </a:cubicBezTo>
                <a:cubicBezTo>
                  <a:pt x="363" y="1559"/>
                  <a:pt x="427" y="1473"/>
                  <a:pt x="366" y="1520"/>
                </a:cubicBezTo>
                <a:cubicBezTo>
                  <a:pt x="345" y="1536"/>
                  <a:pt x="329" y="1557"/>
                  <a:pt x="310" y="1576"/>
                </a:cubicBezTo>
                <a:cubicBezTo>
                  <a:pt x="275" y="1611"/>
                  <a:pt x="252" y="1652"/>
                  <a:pt x="217" y="1687"/>
                </a:cubicBezTo>
                <a:cubicBezTo>
                  <a:pt x="203" y="1731"/>
                  <a:pt x="185" y="1773"/>
                  <a:pt x="171" y="1817"/>
                </a:cubicBezTo>
                <a:cubicBezTo>
                  <a:pt x="175" y="1944"/>
                  <a:pt x="145" y="2074"/>
                  <a:pt x="217" y="2180"/>
                </a:cubicBezTo>
                <a:cubicBezTo>
                  <a:pt x="229" y="2217"/>
                  <a:pt x="273" y="2309"/>
                  <a:pt x="301" y="2328"/>
                </a:cubicBezTo>
                <a:cubicBezTo>
                  <a:pt x="310" y="2334"/>
                  <a:pt x="319" y="2342"/>
                  <a:pt x="329" y="2347"/>
                </a:cubicBezTo>
                <a:cubicBezTo>
                  <a:pt x="347" y="2355"/>
                  <a:pt x="384" y="2365"/>
                  <a:pt x="384" y="2365"/>
                </a:cubicBezTo>
                <a:cubicBezTo>
                  <a:pt x="585" y="2502"/>
                  <a:pt x="1075" y="2385"/>
                  <a:pt x="1137" y="2384"/>
                </a:cubicBezTo>
                <a:cubicBezTo>
                  <a:pt x="1203" y="2368"/>
                  <a:pt x="1254" y="2330"/>
                  <a:pt x="1313" y="2300"/>
                </a:cubicBezTo>
                <a:cubicBezTo>
                  <a:pt x="1347" y="2283"/>
                  <a:pt x="1361" y="2257"/>
                  <a:pt x="1397" y="2245"/>
                </a:cubicBezTo>
                <a:cubicBezTo>
                  <a:pt x="1461" y="2201"/>
                  <a:pt x="1432" y="2214"/>
                  <a:pt x="1481" y="2198"/>
                </a:cubicBezTo>
                <a:cubicBezTo>
                  <a:pt x="1544" y="2156"/>
                  <a:pt x="1584" y="2090"/>
                  <a:pt x="1629" y="2031"/>
                </a:cubicBezTo>
                <a:cubicBezTo>
                  <a:pt x="1652" y="1964"/>
                  <a:pt x="1637" y="1992"/>
                  <a:pt x="1666" y="1947"/>
                </a:cubicBezTo>
                <a:cubicBezTo>
                  <a:pt x="1672" y="1925"/>
                  <a:pt x="1685" y="1905"/>
                  <a:pt x="1685" y="1882"/>
                </a:cubicBezTo>
                <a:cubicBezTo>
                  <a:pt x="1685" y="1834"/>
                  <a:pt x="1700" y="1521"/>
                  <a:pt x="1583" y="1483"/>
                </a:cubicBezTo>
                <a:cubicBezTo>
                  <a:pt x="1534" y="1434"/>
                  <a:pt x="1578" y="1466"/>
                  <a:pt x="1490" y="1446"/>
                </a:cubicBezTo>
                <a:cubicBezTo>
                  <a:pt x="1434" y="1433"/>
                  <a:pt x="1390" y="1417"/>
                  <a:pt x="1332" y="1408"/>
                </a:cubicBezTo>
                <a:cubicBezTo>
                  <a:pt x="1250" y="1382"/>
                  <a:pt x="1225" y="1393"/>
                  <a:pt x="1118" y="1399"/>
                </a:cubicBezTo>
                <a:cubicBezTo>
                  <a:pt x="1081" y="1411"/>
                  <a:pt x="1062" y="1427"/>
                  <a:pt x="1035" y="1455"/>
                </a:cubicBezTo>
                <a:cubicBezTo>
                  <a:pt x="1012" y="1519"/>
                  <a:pt x="1016" y="1532"/>
                  <a:pt x="942" y="1548"/>
                </a:cubicBezTo>
                <a:cubicBezTo>
                  <a:pt x="886" y="1545"/>
                  <a:pt x="829" y="1549"/>
                  <a:pt x="774" y="1538"/>
                </a:cubicBezTo>
                <a:cubicBezTo>
                  <a:pt x="765" y="1536"/>
                  <a:pt x="765" y="1520"/>
                  <a:pt x="765" y="1511"/>
                </a:cubicBezTo>
                <a:cubicBezTo>
                  <a:pt x="765" y="1484"/>
                  <a:pt x="764" y="1430"/>
                  <a:pt x="793" y="1408"/>
                </a:cubicBezTo>
                <a:cubicBezTo>
                  <a:pt x="842" y="1369"/>
                  <a:pt x="917" y="1394"/>
                  <a:pt x="979" y="1390"/>
                </a:cubicBezTo>
                <a:cubicBezTo>
                  <a:pt x="1065" y="1362"/>
                  <a:pt x="1152" y="1349"/>
                  <a:pt x="1239" y="1325"/>
                </a:cubicBezTo>
                <a:cubicBezTo>
                  <a:pt x="1320" y="1303"/>
                  <a:pt x="1399" y="1279"/>
                  <a:pt x="1481" y="1260"/>
                </a:cubicBezTo>
                <a:cubicBezTo>
                  <a:pt x="1518" y="1222"/>
                  <a:pt x="1523" y="1236"/>
                  <a:pt x="1564" y="1213"/>
                </a:cubicBezTo>
                <a:cubicBezTo>
                  <a:pt x="1584" y="1202"/>
                  <a:pt x="1600" y="1186"/>
                  <a:pt x="1620" y="1176"/>
                </a:cubicBezTo>
                <a:cubicBezTo>
                  <a:pt x="1632" y="1170"/>
                  <a:pt x="1645" y="1164"/>
                  <a:pt x="1657" y="1158"/>
                </a:cubicBezTo>
                <a:cubicBezTo>
                  <a:pt x="1702" y="1113"/>
                  <a:pt x="1743" y="1063"/>
                  <a:pt x="1796" y="1028"/>
                </a:cubicBezTo>
                <a:cubicBezTo>
                  <a:pt x="1861" y="932"/>
                  <a:pt x="1810" y="800"/>
                  <a:pt x="1750" y="712"/>
                </a:cubicBezTo>
                <a:cubicBezTo>
                  <a:pt x="1736" y="667"/>
                  <a:pt x="1720" y="634"/>
                  <a:pt x="1676" y="619"/>
                </a:cubicBezTo>
                <a:cubicBezTo>
                  <a:pt x="1656" y="605"/>
                  <a:pt x="1634" y="593"/>
                  <a:pt x="1620" y="572"/>
                </a:cubicBezTo>
                <a:cubicBezTo>
                  <a:pt x="1585" y="519"/>
                  <a:pt x="1645" y="566"/>
                  <a:pt x="1583" y="526"/>
                </a:cubicBezTo>
                <a:cubicBezTo>
                  <a:pt x="1560" y="481"/>
                  <a:pt x="1541" y="442"/>
                  <a:pt x="1499" y="414"/>
                </a:cubicBezTo>
                <a:cubicBezTo>
                  <a:pt x="1480" y="356"/>
                  <a:pt x="1469" y="328"/>
                  <a:pt x="1425" y="284"/>
                </a:cubicBezTo>
                <a:cubicBezTo>
                  <a:pt x="1406" y="230"/>
                  <a:pt x="1350" y="182"/>
                  <a:pt x="1295" y="164"/>
                </a:cubicBezTo>
                <a:cubicBezTo>
                  <a:pt x="1263" y="117"/>
                  <a:pt x="1219" y="118"/>
                  <a:pt x="1174" y="89"/>
                </a:cubicBezTo>
                <a:cubicBezTo>
                  <a:pt x="1161" y="81"/>
                  <a:pt x="1151" y="68"/>
                  <a:pt x="1137" y="61"/>
                </a:cubicBezTo>
                <a:cubicBezTo>
                  <a:pt x="1119" y="52"/>
                  <a:pt x="1081" y="43"/>
                  <a:pt x="1081" y="43"/>
                </a:cubicBezTo>
                <a:cubicBezTo>
                  <a:pt x="1018" y="0"/>
                  <a:pt x="1050" y="13"/>
                  <a:pt x="914" y="33"/>
                </a:cubicBezTo>
                <a:cubicBezTo>
                  <a:pt x="894" y="36"/>
                  <a:pt x="877" y="46"/>
                  <a:pt x="858" y="52"/>
                </a:cubicBezTo>
                <a:cubicBezTo>
                  <a:pt x="849" y="55"/>
                  <a:pt x="830" y="61"/>
                  <a:pt x="830" y="61"/>
                </a:cubicBezTo>
                <a:cubicBezTo>
                  <a:pt x="806" y="77"/>
                  <a:pt x="795" y="80"/>
                  <a:pt x="784" y="108"/>
                </a:cubicBezTo>
                <a:cubicBezTo>
                  <a:pt x="761" y="169"/>
                  <a:pt x="766" y="161"/>
                  <a:pt x="784" y="145"/>
                </a:cubicBez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108800" y="93600"/>
              <a:ext cx="7592760" cy="4630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9440" y="85680"/>
                <a:ext cx="7609320" cy="46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757320" y="846360"/>
              <a:ext cx="198360" cy="254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48680" y="837720"/>
                <a:ext cx="212760" cy="2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222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3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Multi-Class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976437"/>
            <a:ext cx="69342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6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676400"/>
            <a:ext cx="7372350" cy="469582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Multi-Class Problem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69040" y="1499760"/>
              <a:ext cx="5435640" cy="4440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9320" y="1489320"/>
                <a:ext cx="5455080" cy="445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043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8005532" cy="370522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b="1" dirty="0"/>
              <a:t>Multi-Class Problem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31320" y="1056240"/>
              <a:ext cx="6598440" cy="4380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1960" y="1046880"/>
                <a:ext cx="6617880" cy="439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370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Logistic regression focuses on maximizing the probability of the data. The farther the data lies from the separating hyperplane (on the correct side), the happier LR </a:t>
            </a:r>
            <a:r>
              <a:rPr lang="en-US" dirty="0" smtClean="0"/>
              <a:t>is</a:t>
            </a:r>
          </a:p>
          <a:p>
            <a:r>
              <a:rPr lang="en-US" dirty="0" smtClean="0"/>
              <a:t> </a:t>
            </a:r>
            <a:r>
              <a:rPr lang="en-US" dirty="0"/>
              <a:t>An SVM tries to find the separating hyperplane that maximizes the distance of the closest points to the margin (the support vectors). If a point is not a support vector, it doesn’t really matter. </a:t>
            </a:r>
            <a:endParaRPr lang="en-IN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92894"/>
            <a:ext cx="6120680" cy="850106"/>
          </a:xfrm>
        </p:spPr>
        <p:txBody>
          <a:bodyPr/>
          <a:lstStyle/>
          <a:p>
            <a:r>
              <a:rPr lang="en-US" dirty="0" smtClean="0"/>
              <a:t>SVM versus Logistic Regression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07720" y="779040"/>
              <a:ext cx="5389920" cy="5414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1960" y="767880"/>
                <a:ext cx="5405400" cy="543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16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Which one to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As always, depends on your problem. </a:t>
            </a:r>
            <a:endParaRPr lang="en-US" dirty="0" smtClean="0"/>
          </a:p>
          <a:p>
            <a:r>
              <a:rPr lang="en-US" dirty="0" smtClean="0"/>
              <a:t>LR </a:t>
            </a:r>
            <a:r>
              <a:rPr lang="en-US" dirty="0"/>
              <a:t>gives calibrated probabilities that can be interpreted as confidence in a decision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LR gives us an unconstrained, smooth </a:t>
            </a:r>
            <a:r>
              <a:rPr lang="en-US" dirty="0" smtClean="0"/>
              <a:t>objective</a:t>
            </a:r>
          </a:p>
          <a:p>
            <a:r>
              <a:rPr lang="en-US" dirty="0" smtClean="0"/>
              <a:t>LR </a:t>
            </a:r>
            <a:r>
              <a:rPr lang="en-US" dirty="0"/>
              <a:t>can be (straightforwardly) used within Bayesian models. </a:t>
            </a:r>
            <a:endParaRPr lang="en-US" dirty="0" smtClean="0"/>
          </a:p>
          <a:p>
            <a:r>
              <a:rPr lang="en-US" dirty="0" smtClean="0"/>
              <a:t>SVMs </a:t>
            </a:r>
            <a:r>
              <a:rPr lang="en-US" dirty="0"/>
              <a:t>don’t penalize examples for which the correct decision is made with sufficient confidence. This may be good for generalization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SVMs </a:t>
            </a:r>
            <a:r>
              <a:rPr lang="en-US" dirty="0"/>
              <a:t>have a nice dual form, giving sparse solutions when using the kernel trick (better scalability). 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79560" y="80280"/>
              <a:ext cx="8110440" cy="6063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4160" y="72360"/>
                <a:ext cx="8123760" cy="608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02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versus Logistic Regression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2554"/>
          <a:stretch/>
        </p:blipFill>
        <p:spPr>
          <a:xfrm>
            <a:off x="609600" y="2434393"/>
            <a:ext cx="6806419" cy="350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7056"/>
            <a:ext cx="4889478" cy="46120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96582" y="1682836"/>
            <a:ext cx="2514600" cy="731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62000" y="1256481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Hinge Loss</a:t>
            </a:r>
            <a:endParaRPr lang="en-IN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62775"/>
            <a:ext cx="2230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Objective function</a:t>
            </a:r>
            <a:endParaRPr lang="en-IN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-25200" y="986400"/>
              <a:ext cx="9228600" cy="43858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2400" y="977040"/>
                <a:ext cx="9241200" cy="440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63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versus Logistic Regression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506" y="1600200"/>
            <a:ext cx="7580988" cy="45259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377800" y="1885320"/>
              <a:ext cx="5501160" cy="4261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3120" y="1879560"/>
                <a:ext cx="5515560" cy="426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789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Properties of SVM</a:t>
            </a:r>
          </a:p>
        </p:txBody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371600"/>
            <a:ext cx="9220200" cy="54864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zh-CN" sz="2000" b="1" dirty="0"/>
              <a:t>Flexibility in choosing a similarity </a:t>
            </a:r>
            <a:r>
              <a:rPr lang="en-US" altLang="zh-CN" sz="2000" b="1" dirty="0" smtClean="0"/>
              <a:t>function</a:t>
            </a:r>
          </a:p>
          <a:p>
            <a:pPr>
              <a:lnSpc>
                <a:spcPct val="80000"/>
              </a:lnSpc>
            </a:pPr>
            <a:endParaRPr lang="en-US" altLang="zh-CN" sz="2000" b="1" dirty="0"/>
          </a:p>
          <a:p>
            <a:pPr>
              <a:lnSpc>
                <a:spcPct val="80000"/>
              </a:lnSpc>
            </a:pPr>
            <a:r>
              <a:rPr lang="en-US" altLang="zh-CN" sz="2000" b="1" dirty="0" smtClean="0"/>
              <a:t>Sparseness </a:t>
            </a:r>
            <a:r>
              <a:rPr lang="en-US" altLang="zh-CN" sz="2000" b="1" dirty="0"/>
              <a:t>of solution when dealing with large data </a:t>
            </a:r>
            <a:r>
              <a:rPr lang="en-US" altLang="zh-CN" sz="2000" b="1" dirty="0" smtClean="0"/>
              <a:t>sets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 smtClean="0"/>
              <a:t>    </a:t>
            </a:r>
            <a:r>
              <a:rPr lang="en-US" altLang="zh-CN" sz="2000" b="1" dirty="0"/>
              <a:t>- </a:t>
            </a:r>
            <a:r>
              <a:rPr lang="en-US" altLang="zh-CN" sz="2000" b="1" dirty="0" smtClean="0"/>
              <a:t>Only </a:t>
            </a:r>
            <a:r>
              <a:rPr lang="en-US" altLang="zh-CN" sz="2000" b="1" dirty="0"/>
              <a:t>support vectors are used to specify the separating </a:t>
            </a:r>
            <a:r>
              <a:rPr lang="en-US" altLang="zh-CN" sz="2000" b="1" dirty="0" smtClean="0"/>
              <a:t>hyperplane</a:t>
            </a:r>
          </a:p>
          <a:p>
            <a:pPr lvl="1">
              <a:lnSpc>
                <a:spcPct val="80000"/>
              </a:lnSpc>
            </a:pPr>
            <a:r>
              <a:rPr lang="en-US" altLang="zh-CN" sz="2000" b="1" dirty="0" smtClean="0"/>
              <a:t>Therefore SVM also called sparse kernel machine.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 smtClean="0"/>
              <a:t> </a:t>
            </a:r>
            <a:endParaRPr lang="en-US" altLang="zh-CN" sz="2000" b="1" dirty="0"/>
          </a:p>
          <a:p>
            <a:pPr>
              <a:lnSpc>
                <a:spcPct val="80000"/>
              </a:lnSpc>
            </a:pPr>
            <a:r>
              <a:rPr lang="en-US" altLang="zh-CN" sz="2000" b="1" dirty="0"/>
              <a:t>Ability to handle large feature spaces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/>
              <a:t>   - complexity does not depend on the dimensionality of the feature </a:t>
            </a:r>
            <a:r>
              <a:rPr lang="en-US" altLang="zh-CN" sz="2000" b="1" dirty="0" smtClean="0"/>
              <a:t>space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000" b="1" dirty="0"/>
          </a:p>
          <a:p>
            <a:pPr>
              <a:lnSpc>
                <a:spcPct val="80000"/>
              </a:lnSpc>
            </a:pPr>
            <a:r>
              <a:rPr lang="en-US" altLang="zh-CN" sz="2000" b="1" dirty="0"/>
              <a:t>Overfitting can be controlled by soft margin </a:t>
            </a:r>
            <a:r>
              <a:rPr lang="en-US" altLang="zh-CN" sz="2000" b="1" dirty="0" smtClean="0"/>
              <a:t>approach</a:t>
            </a:r>
          </a:p>
          <a:p>
            <a:pPr>
              <a:lnSpc>
                <a:spcPct val="80000"/>
              </a:lnSpc>
            </a:pPr>
            <a:endParaRPr lang="en-US" altLang="zh-CN" sz="2000" b="1" dirty="0"/>
          </a:p>
          <a:p>
            <a:pPr>
              <a:lnSpc>
                <a:spcPct val="80000"/>
              </a:lnSpc>
            </a:pPr>
            <a:r>
              <a:rPr lang="en-US" altLang="zh-CN" sz="2000" b="1" dirty="0"/>
              <a:t>Nice math property: a simple convex optimization problem which is guaranteed to converge to a single global </a:t>
            </a:r>
            <a:r>
              <a:rPr lang="en-US" altLang="zh-CN" sz="2000" b="1" dirty="0" smtClean="0"/>
              <a:t>solution</a:t>
            </a:r>
          </a:p>
          <a:p>
            <a:pPr>
              <a:lnSpc>
                <a:spcPct val="80000"/>
              </a:lnSpc>
            </a:pPr>
            <a:endParaRPr lang="en-US" altLang="zh-CN" sz="2000" b="1" dirty="0"/>
          </a:p>
          <a:p>
            <a:pPr>
              <a:lnSpc>
                <a:spcPct val="80000"/>
              </a:lnSpc>
            </a:pPr>
            <a:r>
              <a:rPr lang="en-US" altLang="zh-CN" sz="2000" b="1" dirty="0"/>
              <a:t>Feature Selection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5120" y="55800"/>
              <a:ext cx="8923680" cy="6215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000" y="45360"/>
                <a:ext cx="8933040" cy="62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504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Strengths of SVMs</a:t>
            </a:r>
          </a:p>
        </p:txBody>
      </p:sp>
      <p:sp>
        <p:nvSpPr>
          <p:cNvPr id="1741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Good generalization in theory</a:t>
            </a:r>
          </a:p>
          <a:p>
            <a:r>
              <a:rPr lang="en-US" altLang="en-US" dirty="0"/>
              <a:t>Good generalization in practice</a:t>
            </a:r>
          </a:p>
          <a:p>
            <a:r>
              <a:rPr lang="en-US" altLang="en-US" dirty="0"/>
              <a:t>Work well with few training instances</a:t>
            </a:r>
          </a:p>
          <a:p>
            <a:r>
              <a:rPr lang="en-US" altLang="en-US" dirty="0"/>
              <a:t>Find globally best model</a:t>
            </a:r>
          </a:p>
          <a:p>
            <a:r>
              <a:rPr lang="en-US" altLang="en-US" dirty="0"/>
              <a:t>Efficient algorithms</a:t>
            </a:r>
          </a:p>
          <a:p>
            <a:r>
              <a:rPr lang="en-US" altLang="en-US" dirty="0"/>
              <a:t>Amenable to the kernel trick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867640" y="1477800"/>
              <a:ext cx="934560" cy="2055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0080" y="1467360"/>
                <a:ext cx="952920" cy="20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834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614" y="1371600"/>
            <a:ext cx="8964386" cy="5257800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l"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Data with lots of error.</a:t>
            </a:r>
          </a:p>
          <a:p>
            <a:pPr marL="742950" lvl="1" indent="-285750" algn="l">
              <a:buChar char="–"/>
            </a:pPr>
            <a:r>
              <a:rPr lang="en-US" sz="2400" dirty="0">
                <a:solidFill>
                  <a:schemeClr val="tx1"/>
                </a:solidFill>
              </a:rPr>
              <a:t>Discriminator location depends entirely on the few nearest data points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742950" lvl="1" indent="-285750" algn="l">
              <a:buChar char="–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 algn="l"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Choosing the wrong kernel.</a:t>
            </a:r>
          </a:p>
          <a:p>
            <a:pPr marL="742950" lvl="1" indent="-285750" algn="l">
              <a:buChar char="–"/>
            </a:pPr>
            <a:r>
              <a:rPr lang="en-US" sz="2400" dirty="0">
                <a:solidFill>
                  <a:schemeClr val="tx1"/>
                </a:solidFill>
              </a:rPr>
              <a:t>Kernel selection is trial and error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742950" lvl="1" indent="-285750" algn="l">
              <a:buChar char="–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 algn="l"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Large data sets.</a:t>
            </a:r>
          </a:p>
          <a:p>
            <a:pPr marL="742950" lvl="1" indent="-285750" algn="l">
              <a:buChar char="–"/>
            </a:pPr>
            <a:r>
              <a:rPr lang="en-US" sz="2400" dirty="0">
                <a:solidFill>
                  <a:schemeClr val="tx1"/>
                </a:solidFill>
              </a:rPr>
              <a:t>Calculating the kernel is expensive.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742950" lvl="1" indent="-285750" algn="l">
              <a:buChar char="–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 algn="l">
              <a:buChar char="•"/>
            </a:pPr>
            <a:r>
              <a:rPr lang="en-US" sz="2400" dirty="0">
                <a:solidFill>
                  <a:schemeClr val="tx1"/>
                </a:solidFill>
              </a:rPr>
              <a:t>Each of these requires a human in the loop to make judgment calls.</a:t>
            </a:r>
          </a:p>
          <a:p>
            <a:pPr marL="342900" indent="-342900" algn="l"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381000"/>
            <a:ext cx="6983730" cy="600164"/>
          </a:xfrm>
          <a:prstGeom prst="rect">
            <a:avLst/>
          </a:prstGeom>
        </p:spPr>
        <p:txBody>
          <a:bodyPr anchor="ctr"/>
          <a:lstStyle>
            <a:lvl1pPr defTabSz="914400" eaLnBrk="1" latinLnBrk="0" hangingPunct="1">
              <a:buNone/>
              <a:defRPr sz="320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can it break?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02" y="5356098"/>
            <a:ext cx="321468" cy="411480"/>
          </a:xfrm>
          <a:prstGeom prst="rect">
            <a:avLst/>
          </a:prstGeom>
          <a:noFill/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12520" y="2160"/>
              <a:ext cx="3549600" cy="5489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5320" y="-1440"/>
                <a:ext cx="3566160" cy="55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58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Almost </a:t>
            </a:r>
            <a:r>
              <a:rPr lang="en-US" dirty="0"/>
              <a:t>all real-world applications have data that is linearly inseparable.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When  </a:t>
            </a:r>
            <a:r>
              <a:rPr lang="en-US" dirty="0"/>
              <a:t>data </a:t>
            </a:r>
            <a:r>
              <a:rPr lang="en-US" i="1" dirty="0"/>
              <a:t>is</a:t>
            </a:r>
            <a:r>
              <a:rPr lang="en-US" dirty="0"/>
              <a:t> linearly separable, </a:t>
            </a:r>
            <a:r>
              <a:rPr lang="en-US" dirty="0" smtClean="0"/>
              <a:t>choosing perfect  </a:t>
            </a:r>
            <a:r>
              <a:rPr lang="en-US" dirty="0"/>
              <a:t>decision boundary </a:t>
            </a:r>
            <a:r>
              <a:rPr lang="en-US" dirty="0" smtClean="0"/>
              <a:t>leads to overfitting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Motivation : </a:t>
            </a:r>
            <a:r>
              <a:rPr lang="en-US" dirty="0" err="1" smtClean="0"/>
              <a:t>Softmargin</a:t>
            </a:r>
            <a:endParaRPr lang="en-US" dirty="0"/>
          </a:p>
          <a:p>
            <a:endParaRPr lang="en-IN" dirty="0"/>
          </a:p>
        </p:txBody>
      </p:sp>
      <p:pic>
        <p:nvPicPr>
          <p:cNvPr id="5" name="Picture 2" descr="https://miro.medium.com/max/1400/1*Z9HQRL4rTdubV2a0hLtCj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276600"/>
            <a:ext cx="4038600" cy="332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005560" y="702000"/>
              <a:ext cx="5295600" cy="4278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9440" y="698040"/>
                <a:ext cx="5310000" cy="429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765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Points to remember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Primal and Dual optimization problems</a:t>
            </a:r>
          </a:p>
          <a:p>
            <a:r>
              <a:rPr lang="en-IN" dirty="0"/>
              <a:t>Kernel functions</a:t>
            </a:r>
          </a:p>
          <a:p>
            <a:r>
              <a:rPr lang="en-IN" dirty="0"/>
              <a:t>Support Vector Machines</a:t>
            </a:r>
          </a:p>
          <a:p>
            <a:pPr lvl="1"/>
            <a:r>
              <a:rPr lang="en-IN" dirty="0" smtClean="0"/>
              <a:t> </a:t>
            </a:r>
            <a:r>
              <a:rPr lang="en-IN" dirty="0"/>
              <a:t>Maximizing margin</a:t>
            </a:r>
          </a:p>
          <a:p>
            <a:pPr lvl="1"/>
            <a:r>
              <a:rPr lang="en-IN" dirty="0" smtClean="0"/>
              <a:t> </a:t>
            </a:r>
            <a:r>
              <a:rPr lang="en-IN" dirty="0"/>
              <a:t>Derivation of SVM formulation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Slack variables and hinge loss</a:t>
            </a:r>
          </a:p>
          <a:p>
            <a:r>
              <a:rPr lang="en-US" dirty="0" smtClean="0"/>
              <a:t> </a:t>
            </a:r>
            <a:r>
              <a:rPr lang="en-US" dirty="0"/>
              <a:t>Relationship between SVMs and logistic regression</a:t>
            </a:r>
          </a:p>
          <a:p>
            <a:pPr lvl="1"/>
            <a:r>
              <a:rPr lang="en-IN" dirty="0" smtClean="0"/>
              <a:t>0/1 </a:t>
            </a:r>
            <a:r>
              <a:rPr lang="en-IN" dirty="0"/>
              <a:t>loss</a:t>
            </a:r>
          </a:p>
          <a:p>
            <a:pPr lvl="1"/>
            <a:r>
              <a:rPr lang="en-IN" dirty="0" smtClean="0"/>
              <a:t> </a:t>
            </a:r>
            <a:r>
              <a:rPr lang="en-IN" dirty="0"/>
              <a:t>Hinge loss</a:t>
            </a:r>
          </a:p>
          <a:p>
            <a:pPr lvl="1"/>
            <a:r>
              <a:rPr lang="en-IN" dirty="0" smtClean="0"/>
              <a:t>Log </a:t>
            </a:r>
            <a:r>
              <a:rPr lang="en-IN" dirty="0"/>
              <a:t>loss</a:t>
            </a:r>
          </a:p>
          <a:p>
            <a:pPr marL="457200" lvl="1" indent="0">
              <a:buNone/>
            </a:pP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84040" y="90360"/>
              <a:ext cx="6206760" cy="5803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5040" y="81720"/>
                <a:ext cx="6226920" cy="582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647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81000"/>
            <a:ext cx="6120680" cy="850106"/>
          </a:xfrm>
        </p:spPr>
        <p:txBody>
          <a:bodyPr/>
          <a:lstStyle/>
          <a:p>
            <a:r>
              <a:rPr lang="en-US" altLang="zh-CN" sz="4400" b="1" dirty="0"/>
              <a:t>SVM Applications</a:t>
            </a:r>
            <a:endParaRPr lang="en-US" sz="4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905000"/>
            <a:ext cx="6719888" cy="42452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1440081"/>
            <a:ext cx="685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SVM has been used successfully in many real-world problems</a:t>
            </a:r>
          </a:p>
        </p:txBody>
      </p:sp>
    </p:spTree>
    <p:extLst>
      <p:ext uri="{BB962C8B-B14F-4D97-AF65-F5344CB8AC3E}">
        <p14:creationId xmlns:p14="http://schemas.microsoft.com/office/powerpoint/2010/main" val="302883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4482" y="533400"/>
            <a:ext cx="8377518" cy="850106"/>
          </a:xfrm>
        </p:spPr>
        <p:txBody>
          <a:bodyPr/>
          <a:lstStyle/>
          <a:p>
            <a:r>
              <a:rPr lang="en-US" altLang="zh-CN" sz="4400" b="1" dirty="0"/>
              <a:t>Application : Text Categorization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Task: The classification of natural text (or hypertext) documents into a fixed number of predefined categories based on their content.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dirty="0" smtClean="0"/>
              <a:t>A </a:t>
            </a:r>
            <a:r>
              <a:rPr lang="en-US" altLang="zh-CN" dirty="0"/>
              <a:t>document can be assigned to more than one category, so this can be viewed as a series of binary classification problems, one for each category</a:t>
            </a:r>
          </a:p>
          <a:p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15280" y="4050000"/>
              <a:ext cx="364680" cy="268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9160" y="4045680"/>
                <a:ext cx="375120" cy="2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512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7772400" cy="850106"/>
          </a:xfrm>
        </p:spPr>
        <p:txBody>
          <a:bodyPr/>
          <a:lstStyle/>
          <a:p>
            <a:r>
              <a:rPr lang="en-US" altLang="zh-CN" sz="4400" b="1" dirty="0"/>
              <a:t>Text Categorization using SVM</a:t>
            </a:r>
          </a:p>
        </p:txBody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b="1" dirty="0"/>
              <a:t>The distance between two documents is φ(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)·φ(</a:t>
            </a:r>
            <a:r>
              <a:rPr lang="en-US" altLang="zh-CN" sz="2400" b="1" i="1" dirty="0"/>
              <a:t>z)</a:t>
            </a:r>
            <a:r>
              <a:rPr lang="en-US" altLang="zh-CN" sz="2400" b="1" dirty="0"/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</a:t>
            </a:r>
          </a:p>
          <a:p>
            <a:r>
              <a:rPr lang="en-US" altLang="zh-CN" sz="2400" b="1" i="1" dirty="0"/>
              <a:t>K</a:t>
            </a:r>
            <a:r>
              <a:rPr lang="en-US" altLang="zh-CN" sz="2400" b="1" dirty="0"/>
              <a:t>(</a:t>
            </a:r>
            <a:r>
              <a:rPr lang="en-US" altLang="zh-CN" sz="2400" b="1" i="1" dirty="0" err="1"/>
              <a:t>x,z</a:t>
            </a:r>
            <a:r>
              <a:rPr lang="en-US" altLang="zh-CN" sz="2400" b="1" dirty="0"/>
              <a:t>) = </a:t>
            </a:r>
            <a:r>
              <a:rPr lang="en-US" altLang="zh-CN" sz="2400" b="1" dirty="0" smtClean="0"/>
              <a:t>φ(</a:t>
            </a:r>
            <a:r>
              <a:rPr lang="en-US" altLang="zh-CN" sz="2400" b="1" i="1" dirty="0" smtClean="0"/>
              <a:t>x</a:t>
            </a:r>
            <a:r>
              <a:rPr lang="en-US" altLang="zh-CN" sz="2400" b="1" dirty="0"/>
              <a:t>)·φ(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 is a valid kernel, SVM can be used with </a:t>
            </a:r>
            <a:r>
              <a:rPr lang="en-US" altLang="zh-CN" sz="2400" b="1" i="1" dirty="0"/>
              <a:t>K</a:t>
            </a:r>
            <a:r>
              <a:rPr lang="en-US" altLang="zh-CN" sz="2400" b="1" dirty="0"/>
              <a:t>(</a:t>
            </a:r>
            <a:r>
              <a:rPr lang="en-US" altLang="zh-CN" sz="2400" b="1" i="1" dirty="0" err="1"/>
              <a:t>x,z</a:t>
            </a:r>
            <a:r>
              <a:rPr lang="en-US" altLang="zh-CN" sz="2400" b="1" dirty="0"/>
              <a:t>) for discrimination.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400" b="1" dirty="0"/>
          </a:p>
          <a:p>
            <a:r>
              <a:rPr lang="en-US" altLang="zh-CN" sz="2400" b="1" dirty="0"/>
              <a:t>Why SVM?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b="1" dirty="0"/>
              <a:t>   -</a:t>
            </a:r>
            <a:r>
              <a:rPr lang="en-GB" altLang="zh-CN" sz="2000" b="1" dirty="0"/>
              <a:t>High dimensional input space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GB" altLang="zh-CN" sz="2000" b="1" dirty="0"/>
              <a:t>   -Few irrelevant features (dense concept)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GB" altLang="zh-CN" sz="2000" b="1" dirty="0"/>
              <a:t>   -Sparse document vectors (sparse instances)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GB" altLang="zh-CN" sz="2000" b="1" dirty="0"/>
              <a:t>   -Text categorization problems are linearly separable</a:t>
            </a:r>
            <a:endParaRPr lang="en-US" altLang="zh-CN" sz="20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28280" y="1592640"/>
              <a:ext cx="6579720" cy="4253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000" y="1585080"/>
                <a:ext cx="6598800" cy="426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245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9" y="533400"/>
            <a:ext cx="7897504" cy="850106"/>
          </a:xfrm>
        </p:spPr>
        <p:txBody>
          <a:bodyPr/>
          <a:lstStyle/>
          <a:p>
            <a:r>
              <a:rPr lang="en-US" dirty="0" smtClean="0"/>
              <a:t>Learning Gender from image with SVM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959" y="1600200"/>
            <a:ext cx="7442081" cy="45259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31240" y="2023200"/>
              <a:ext cx="6597000" cy="4091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040" y="2014920"/>
                <a:ext cx="6608880" cy="410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244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faces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8391" y="1600200"/>
            <a:ext cx="382721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5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8229600" cy="712788"/>
          </a:xfrm>
        </p:spPr>
        <p:txBody>
          <a:bodyPr/>
          <a:lstStyle/>
          <a:p>
            <a:r>
              <a:rPr lang="en-US" altLang="zh-CN" sz="4400" b="1" dirty="0"/>
              <a:t>Some Issues</a:t>
            </a:r>
          </a:p>
        </p:txBody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229600" cy="5257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sz="2800" b="1" dirty="0"/>
              <a:t>S</a:t>
            </a:r>
            <a:r>
              <a:rPr lang="en-US" altLang="zh-CN" sz="2400" b="1" dirty="0" smtClean="0"/>
              <a:t>ensitive </a:t>
            </a:r>
            <a:r>
              <a:rPr lang="en-US" altLang="zh-CN" sz="2400" b="1" dirty="0"/>
              <a:t>to noise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/>
              <a:t>   </a:t>
            </a:r>
            <a:r>
              <a:rPr lang="en-US" altLang="zh-CN" sz="2400" b="1" dirty="0"/>
              <a:t>- </a:t>
            </a:r>
            <a:r>
              <a:rPr lang="en-US" altLang="zh-CN" sz="2000" b="1" dirty="0"/>
              <a:t>A relatively small number of mislabeled examples can dramatically decrease the </a:t>
            </a:r>
            <a:r>
              <a:rPr lang="en-US" altLang="zh-CN" sz="2000" b="1" dirty="0" smtClean="0"/>
              <a:t>performance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000" b="1" dirty="0"/>
          </a:p>
          <a:p>
            <a:pPr>
              <a:lnSpc>
                <a:spcPct val="80000"/>
              </a:lnSpc>
            </a:pPr>
            <a:r>
              <a:rPr lang="en-US" altLang="zh-CN" sz="2400" b="1" dirty="0"/>
              <a:t>Choice of kernel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/>
              <a:t>    - Gaussian or polynomial kernel is default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/>
              <a:t>    - if ineffective, more elaborate kernels are needed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/>
              <a:t>    - domain experts can give assistance in formulating appropriate similarity measures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000" b="1" dirty="0"/>
          </a:p>
          <a:p>
            <a:pPr>
              <a:lnSpc>
                <a:spcPct val="80000"/>
              </a:lnSpc>
            </a:pPr>
            <a:r>
              <a:rPr lang="en-US" altLang="zh-CN" sz="2400" b="1" dirty="0"/>
              <a:t>Choice of kernel parameters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/>
              <a:t>   - e.g. </a:t>
            </a:r>
            <a:r>
              <a:rPr lang="en-CA" altLang="zh-CN" sz="2000" b="1" dirty="0"/>
              <a:t>σ in Gaussian kernel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/>
              <a:t>   - </a:t>
            </a:r>
            <a:r>
              <a:rPr lang="en-CA" altLang="zh-CN" sz="2000" b="1" dirty="0"/>
              <a:t>σ is the distance between closest points with different classifications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/>
              <a:t>   -</a:t>
            </a:r>
            <a:r>
              <a:rPr lang="en-CA" altLang="zh-CN" sz="2000" b="1" dirty="0"/>
              <a:t> In the absence of reliable criteria, applications rely on the use of a validation set or cross-validation to set such parameters.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CA" altLang="zh-CN" sz="2000" b="1" dirty="0"/>
          </a:p>
          <a:p>
            <a:pPr>
              <a:lnSpc>
                <a:spcPct val="80000"/>
              </a:lnSpc>
            </a:pPr>
            <a:r>
              <a:rPr lang="en-US" altLang="zh-CN" sz="2400" b="1" dirty="0"/>
              <a:t>Optimization criterion</a:t>
            </a:r>
            <a:r>
              <a:rPr lang="en-US" altLang="zh-CN" sz="2100" dirty="0"/>
              <a:t> – Hard margin </a:t>
            </a:r>
            <a:r>
              <a:rPr lang="en-US" altLang="zh-CN" sz="2100" dirty="0" err="1"/>
              <a:t>v.s</a:t>
            </a:r>
            <a:r>
              <a:rPr lang="en-US" altLang="zh-CN" sz="2100" dirty="0"/>
              <a:t>. Soft margin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/>
              <a:t>   - a lengthy series of experiments in which various parameters are tested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43280" y="1267200"/>
              <a:ext cx="5708160" cy="5001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5720" y="1264320"/>
                <a:ext cx="5725080" cy="50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503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Reference</a:t>
            </a:r>
          </a:p>
        </p:txBody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sz="2600" b="1" dirty="0"/>
              <a:t>Support Vector Machine Classification of Microarray Gene Expression Data</a:t>
            </a:r>
            <a:r>
              <a:rPr lang="en-US" altLang="zh-CN" sz="2600" dirty="0"/>
              <a:t>, Michael P. S. Brown William Noble Grundy, David Lin, </a:t>
            </a:r>
            <a:r>
              <a:rPr lang="en-US" altLang="zh-CN" sz="2600" dirty="0" err="1"/>
              <a:t>Nello</a:t>
            </a:r>
            <a:r>
              <a:rPr lang="en-US" altLang="zh-CN" sz="2600" dirty="0"/>
              <a:t> </a:t>
            </a:r>
            <a:r>
              <a:rPr lang="en-US" altLang="zh-CN" sz="2600" dirty="0" err="1"/>
              <a:t>Cristianini</a:t>
            </a:r>
            <a:r>
              <a:rPr lang="en-US" altLang="zh-CN" sz="2600" dirty="0"/>
              <a:t>, Charles </a:t>
            </a:r>
            <a:r>
              <a:rPr lang="en-US" altLang="zh-CN" sz="2600" dirty="0" err="1"/>
              <a:t>Sugnet</a:t>
            </a:r>
            <a:r>
              <a:rPr lang="en-US" altLang="zh-CN" sz="2600" dirty="0"/>
              <a:t>, Manuel Ares, Jr., David Haussler </a:t>
            </a:r>
          </a:p>
          <a:p>
            <a:r>
              <a:rPr lang="en-US" altLang="zh-CN" sz="2600" b="1" dirty="0" smtClean="0"/>
              <a:t>Text </a:t>
            </a:r>
            <a:r>
              <a:rPr lang="en-US" altLang="zh-CN" sz="2600" b="1" dirty="0"/>
              <a:t>categorization with Support Vector Machines:</a:t>
            </a:r>
            <a:br>
              <a:rPr lang="en-US" altLang="zh-CN" sz="2600" b="1" dirty="0"/>
            </a:br>
            <a:r>
              <a:rPr lang="en-US" altLang="zh-CN" sz="2600" b="1" dirty="0"/>
              <a:t>learning with many relevant features</a:t>
            </a:r>
            <a:r>
              <a:rPr lang="en-US" altLang="zh-CN" sz="2600" dirty="0"/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600" dirty="0"/>
              <a:t>    </a:t>
            </a:r>
            <a:r>
              <a:rPr lang="en-US" altLang="zh-CN" sz="2400" dirty="0"/>
              <a:t>T. </a:t>
            </a:r>
            <a:r>
              <a:rPr lang="en-US" altLang="zh-CN" sz="2400" dirty="0" err="1"/>
              <a:t>Joachims</a:t>
            </a:r>
            <a:r>
              <a:rPr lang="en-US" altLang="zh-CN" sz="2400" dirty="0"/>
              <a:t>, ECML - 98 </a:t>
            </a:r>
            <a:endParaRPr lang="en-US" altLang="zh-CN" sz="2400" dirty="0" smtClean="0"/>
          </a:p>
          <a:p>
            <a:r>
              <a:rPr lang="en-US" sz="2400" dirty="0" smtClean="0"/>
              <a:t>Christopher </a:t>
            </a:r>
            <a:r>
              <a:rPr lang="en-US" sz="2400" dirty="0"/>
              <a:t>Bishop: Pattern Recognition and Machine Learning, Springer International </a:t>
            </a:r>
            <a:r>
              <a:rPr lang="en-US" sz="2400" dirty="0" smtClean="0"/>
              <a:t>Edition</a:t>
            </a:r>
          </a:p>
          <a:p>
            <a:r>
              <a:rPr lang="en-US" altLang="zh-CN" sz="2400" dirty="0"/>
              <a:t> </a:t>
            </a:r>
            <a:r>
              <a:rPr lang="en-IN" sz="2400" b="1" dirty="0" smtClean="0"/>
              <a:t>A </a:t>
            </a:r>
            <a:r>
              <a:rPr lang="en-IN" sz="2400" b="1" dirty="0"/>
              <a:t>Tutorial on Support Vector Machines for Pattern Recognition</a:t>
            </a:r>
            <a:r>
              <a:rPr lang="en-IN" sz="2400" dirty="0"/>
              <a:t>, Kluwer Academic Publishers - Christopher J.C. Burges</a:t>
            </a:r>
          </a:p>
          <a:p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37488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8991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 smtClean="0">
                <a:hlinkClick r:id="rId2"/>
              </a:rPr>
              <a:t>http</a:t>
            </a:r>
            <a:r>
              <a:rPr lang="en-US" altLang="zh-CN" sz="2400" dirty="0">
                <a:hlinkClick r:id="rId2"/>
              </a:rPr>
              <a:t>://www.cs.utexas.edu/users/mooney/cs391L</a:t>
            </a:r>
            <a:r>
              <a:rPr lang="en-US" altLang="zh-CN" sz="2400" dirty="0" smtClean="0">
                <a:hlinkClick r:id="rId2"/>
              </a:rPr>
              <a:t>/</a:t>
            </a:r>
            <a:endParaRPr lang="en-US" altLang="zh-CN" sz="2400" dirty="0" smtClean="0"/>
          </a:p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www.coursera.org/learn/machine-learning/home/week/7</a:t>
            </a:r>
            <a:endParaRPr lang="en-US" sz="2400" dirty="0" smtClean="0"/>
          </a:p>
          <a:p>
            <a:r>
              <a:rPr lang="en-US" sz="2400" dirty="0"/>
              <a:t>https://towardsdatascience.com/support-vector-machine-introduction-to-machine-learning-algorithms-934a444fca47</a:t>
            </a:r>
            <a:endParaRPr lang="en-US" sz="2400" dirty="0" smtClean="0"/>
          </a:p>
          <a:p>
            <a:r>
              <a:rPr lang="en-US" sz="2400" dirty="0">
                <a:hlinkClick r:id="rId4"/>
              </a:rPr>
              <a:t>https://data-flair.training/blogs/svm-kernel-functions</a:t>
            </a:r>
            <a:r>
              <a:rPr lang="en-US" sz="2400" dirty="0" smtClean="0">
                <a:hlinkClick r:id="rId4"/>
              </a:rPr>
              <a:t>/</a:t>
            </a:r>
            <a:endParaRPr lang="en-US" sz="2400" dirty="0" smtClean="0"/>
          </a:p>
          <a:p>
            <a:r>
              <a:rPr lang="en-US" sz="2400" dirty="0">
                <a:hlinkClick r:id="rId5"/>
              </a:rPr>
              <a:t>MIT 6.034 Artificial Intelligence, Fall </a:t>
            </a:r>
            <a:r>
              <a:rPr lang="en-US" sz="2400" dirty="0" smtClean="0">
                <a:hlinkClick r:id="rId5"/>
              </a:rPr>
              <a:t>2010</a:t>
            </a:r>
            <a:endParaRPr lang="en-US" sz="2400" dirty="0" smtClean="0"/>
          </a:p>
          <a:p>
            <a:r>
              <a:rPr lang="en-US" sz="2400" dirty="0">
                <a:hlinkClick r:id="rId6"/>
              </a:rPr>
              <a:t>https://</a:t>
            </a:r>
            <a:r>
              <a:rPr lang="en-US" sz="2400" dirty="0" smtClean="0">
                <a:hlinkClick r:id="rId6"/>
              </a:rPr>
              <a:t>stats.stackexchange.com/questions/30042/neural-networks-vs-support-vector-machines-are-the-second-definitely-superior</a:t>
            </a:r>
            <a:endParaRPr lang="en-US" sz="2400" dirty="0" smtClean="0"/>
          </a:p>
          <a:p>
            <a:r>
              <a:rPr lang="en-US" sz="2400" dirty="0">
                <a:hlinkClick r:id="rId7"/>
              </a:rPr>
              <a:t>https://</a:t>
            </a:r>
            <a:r>
              <a:rPr lang="en-US" sz="2400" dirty="0" smtClean="0">
                <a:hlinkClick r:id="rId7"/>
              </a:rPr>
              <a:t>www.sciencedirect.com/science/article/abs/pii/S0893608006002796</a:t>
            </a:r>
            <a:endParaRPr lang="en-US" sz="2400" dirty="0" smtClean="0"/>
          </a:p>
          <a:p>
            <a:r>
              <a:rPr lang="en-US" sz="2400" dirty="0">
                <a:hlinkClick r:id="rId8"/>
              </a:rPr>
              <a:t>https://</a:t>
            </a:r>
            <a:r>
              <a:rPr lang="en-US" sz="2400" dirty="0" smtClean="0">
                <a:hlinkClick r:id="rId8"/>
              </a:rPr>
              <a:t>medium.com/deep-math-machine-learning-ai/chapter-3-support-vector-machine-with-math-47d6193c82be</a:t>
            </a:r>
            <a:endParaRPr lang="en-US" sz="2400" dirty="0" smtClean="0"/>
          </a:p>
          <a:p>
            <a:r>
              <a:rPr lang="en-US" sz="2400" dirty="0" smtClean="0">
                <a:hlinkClick r:id="rId9"/>
              </a:rPr>
              <a:t>Radial basis kernel</a:t>
            </a:r>
            <a:endParaRPr lang="en-US" sz="2400" dirty="0" smtClean="0"/>
          </a:p>
          <a:p>
            <a:r>
              <a:rPr lang="en-US" sz="2400" dirty="0"/>
              <a:t>http://www.engr.mun.ca/~baxter/Publications/LagrangeForSVMs.pdf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24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76" y="533400"/>
            <a:ext cx="7300664" cy="85010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400" b="1" smtClean="0"/>
              <a:t>Good Web References for SVM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11542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1"/>
          <p:cNvSpPr txBox="1">
            <a:spLocks/>
          </p:cNvSpPr>
          <p:nvPr/>
        </p:nvSpPr>
        <p:spPr>
          <a:xfrm>
            <a:off x="3810000" y="6553200"/>
            <a:ext cx="1828800" cy="28085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D86349-F964-4050-B3B2-6C0084D98C77}" type="datetime3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 March 2022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600" y="2819400"/>
            <a:ext cx="6120680" cy="1524000"/>
          </a:xfrm>
        </p:spPr>
        <p:txBody>
          <a:bodyPr/>
          <a:lstStyle/>
          <a:p>
            <a:pPr algn="ctr"/>
            <a:r>
              <a:rPr lang="en-IN" sz="6000" b="1" dirty="0" smtClean="0">
                <a:solidFill>
                  <a:srgbClr val="0033CC"/>
                </a:solidFill>
                <a:latin typeface="+mn-lt"/>
              </a:rPr>
              <a:t>Thank You</a:t>
            </a:r>
            <a:endParaRPr lang="en-IN" sz="6000" b="1" dirty="0">
              <a:solidFill>
                <a:srgbClr val="0033CC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1312572"/>
            <a:ext cx="9067800" cy="269189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i="1" dirty="0"/>
              <a:t>Slack variables</a:t>
            </a:r>
            <a:r>
              <a:rPr lang="en-US" altLang="zh-CN" sz="2000" b="1" dirty="0"/>
              <a:t>  </a:t>
            </a:r>
            <a:r>
              <a:rPr lang="el-GR" altLang="en-US" sz="2000" b="1" i="1" dirty="0"/>
              <a:t>ξ</a:t>
            </a:r>
            <a:r>
              <a:rPr lang="en-US" altLang="zh-CN" sz="2000" b="1" i="1" baseline="-25000" dirty="0" err="1"/>
              <a:t>i</a:t>
            </a:r>
            <a:r>
              <a:rPr lang="en-US" altLang="zh-CN" sz="2000" b="1" dirty="0"/>
              <a:t>  can be added to allow misclassification of difficult or noisy examples.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slack </a:t>
            </a:r>
            <a:r>
              <a:rPr lang="en-US" sz="2000" dirty="0"/>
              <a:t>variable </a:t>
            </a:r>
            <a:r>
              <a:rPr lang="en-US" sz="2000" dirty="0" err="1"/>
              <a:t>ξ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 </a:t>
            </a:r>
            <a:r>
              <a:rPr lang="en-US" sz="2000" dirty="0" smtClean="0"/>
              <a:t>for </a:t>
            </a:r>
            <a:r>
              <a:rPr lang="en-US" sz="2000" dirty="0"/>
              <a:t>every data point </a:t>
            </a:r>
            <a:r>
              <a:rPr lang="en-US" sz="2000" dirty="0" smtClean="0"/>
              <a:t>x</a:t>
            </a:r>
            <a:r>
              <a:rPr lang="en-US" sz="2000" baseline="-25000" dirty="0" smtClean="0"/>
              <a:t>i</a:t>
            </a:r>
            <a:r>
              <a:rPr lang="en-US" sz="2000" dirty="0"/>
              <a:t>, </a:t>
            </a: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 smtClean="0"/>
              <a:t>ξ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 </a:t>
            </a:r>
            <a:r>
              <a:rPr lang="en-US" sz="2000" dirty="0"/>
              <a:t>is the distance of x</a:t>
            </a:r>
            <a:r>
              <a:rPr lang="en-US" sz="2000" baseline="-25000" dirty="0"/>
              <a:t>i</a:t>
            </a:r>
            <a:r>
              <a:rPr lang="en-US" sz="2000" dirty="0" smtClean="0"/>
              <a:t> </a:t>
            </a:r>
            <a:r>
              <a:rPr lang="en-US" sz="2000" dirty="0"/>
              <a:t>from the corresponding class’s </a:t>
            </a:r>
            <a:r>
              <a:rPr lang="en-US" sz="2000" dirty="0" smtClean="0"/>
              <a:t>margin if </a:t>
            </a:r>
            <a:r>
              <a:rPr lang="en-US" sz="2000" dirty="0"/>
              <a:t>x</a:t>
            </a:r>
            <a:r>
              <a:rPr lang="en-US" sz="2000" baseline="-25000" dirty="0"/>
              <a:t>i</a:t>
            </a:r>
            <a:r>
              <a:rPr lang="en-US" sz="2000" dirty="0" smtClean="0"/>
              <a:t> </a:t>
            </a:r>
            <a:r>
              <a:rPr lang="en-US" sz="2000" dirty="0"/>
              <a:t>is on the wrong side of the margin, otherwise zero. </a:t>
            </a:r>
            <a:r>
              <a:rPr lang="en-US" sz="2000" b="1" dirty="0" smtClean="0"/>
              <a:t>It can </a:t>
            </a:r>
            <a:r>
              <a:rPr lang="en-US" sz="2000" b="1" dirty="0"/>
              <a:t>be regarded as a measure of confidence</a:t>
            </a:r>
            <a:endParaRPr lang="en-US" sz="20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Points </a:t>
            </a:r>
            <a:r>
              <a:rPr lang="en-US" sz="2000" dirty="0"/>
              <a:t>that are far away from the margin on the wrong side would get more penalty</a:t>
            </a:r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Soft Margin Classification</a:t>
            </a:r>
            <a:endParaRPr lang="en-IN" dirty="0"/>
          </a:p>
        </p:txBody>
      </p: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1981200" y="4191000"/>
            <a:ext cx="4067175" cy="2452688"/>
            <a:chOff x="107" y="516"/>
            <a:chExt cx="2562" cy="1545"/>
          </a:xfrm>
        </p:grpSpPr>
        <p:sp>
          <p:nvSpPr>
            <p:cNvPr id="5" name="Line 5"/>
            <p:cNvSpPr>
              <a:spLocks noChangeShapeType="1"/>
            </p:cNvSpPr>
            <p:nvPr/>
          </p:nvSpPr>
          <p:spPr bwMode="auto">
            <a:xfrm rot="-23199335">
              <a:off x="543" y="1055"/>
              <a:ext cx="1872" cy="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 rot="-23199335">
              <a:off x="635" y="123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rot="-23199335">
              <a:off x="726" y="1420"/>
              <a:ext cx="187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 rot="-1777892">
              <a:off x="107" y="1514"/>
              <a:ext cx="6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1400">
                  <a:solidFill>
                    <a:schemeClr val="hlink"/>
                  </a:solidFill>
                  <a:latin typeface="Tahoma" panose="020B0604030504040204" pitchFamily="34" charset="0"/>
                </a:rPr>
                <a:t>wx+b=1</a:t>
              </a: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 rot="-1777892">
              <a:off x="204" y="1684"/>
              <a:ext cx="6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1400">
                  <a:latin typeface="Tahoma" panose="020B0604030504040204" pitchFamily="34" charset="0"/>
                </a:rPr>
                <a:t>wx+b=0</a:t>
              </a: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 rot="-1777892">
              <a:off x="299" y="1838"/>
              <a:ext cx="6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1400" dirty="0">
                  <a:solidFill>
                    <a:schemeClr val="folHlink"/>
                  </a:solidFill>
                  <a:latin typeface="Tahoma" panose="020B0604030504040204" pitchFamily="34" charset="0"/>
                </a:rPr>
                <a:t>wx+b=-1</a:t>
              </a:r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2491" y="1462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992" y="713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445" y="632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912" y="1296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601" y="824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7"/>
            <p:cNvSpPr>
              <a:spLocks noChangeArrowheads="1"/>
            </p:cNvSpPr>
            <p:nvPr/>
          </p:nvSpPr>
          <p:spPr bwMode="auto">
            <a:xfrm>
              <a:off x="1974" y="765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8"/>
            <p:cNvSpPr>
              <a:spLocks noChangeArrowheads="1"/>
            </p:cNvSpPr>
            <p:nvPr/>
          </p:nvSpPr>
          <p:spPr bwMode="auto">
            <a:xfrm>
              <a:off x="1756" y="1339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Oval 19"/>
            <p:cNvSpPr>
              <a:spLocks noChangeArrowheads="1"/>
            </p:cNvSpPr>
            <p:nvPr/>
          </p:nvSpPr>
          <p:spPr bwMode="auto">
            <a:xfrm>
              <a:off x="2200" y="1490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Oval 20"/>
            <p:cNvSpPr>
              <a:spLocks noChangeArrowheads="1"/>
            </p:cNvSpPr>
            <p:nvPr/>
          </p:nvSpPr>
          <p:spPr bwMode="auto">
            <a:xfrm>
              <a:off x="942" y="1929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Oval 21"/>
            <p:cNvSpPr>
              <a:spLocks noChangeArrowheads="1"/>
            </p:cNvSpPr>
            <p:nvPr/>
          </p:nvSpPr>
          <p:spPr bwMode="auto">
            <a:xfrm>
              <a:off x="1529" y="1901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Oval 22"/>
            <p:cNvSpPr>
              <a:spLocks noChangeArrowheads="1"/>
            </p:cNvSpPr>
            <p:nvPr/>
          </p:nvSpPr>
          <p:spPr bwMode="auto">
            <a:xfrm>
              <a:off x="2621" y="1319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3"/>
            <p:cNvSpPr>
              <a:spLocks noChangeArrowheads="1"/>
            </p:cNvSpPr>
            <p:nvPr/>
          </p:nvSpPr>
          <p:spPr bwMode="auto">
            <a:xfrm>
              <a:off x="720" y="672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4"/>
            <p:cNvSpPr>
              <a:spLocks noChangeArrowheads="1"/>
            </p:cNvSpPr>
            <p:nvPr/>
          </p:nvSpPr>
          <p:spPr bwMode="auto">
            <a:xfrm>
              <a:off x="1834" y="2013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 flipH="1" flipV="1">
              <a:off x="1387" y="1094"/>
              <a:ext cx="467" cy="944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 Box 26"/>
            <p:cNvSpPr txBox="1">
              <a:spLocks noChangeArrowheads="1"/>
            </p:cNvSpPr>
            <p:nvPr/>
          </p:nvSpPr>
          <p:spPr bwMode="auto">
            <a:xfrm>
              <a:off x="1780" y="1528"/>
              <a:ext cx="3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2400" i="1" dirty="0" smtClean="0">
                  <a:solidFill>
                    <a:schemeClr val="hlink"/>
                  </a:solidFill>
                  <a:latin typeface="Symbol" panose="05050102010706020507" pitchFamily="18" charset="2"/>
                </a:rPr>
                <a:t>e</a:t>
              </a:r>
              <a:r>
                <a:rPr lang="en-US" altLang="zh-CN" sz="2400" i="1" baseline="-25000" dirty="0" smtClean="0">
                  <a:solidFill>
                    <a:schemeClr val="hlink"/>
                  </a:solidFill>
                  <a:latin typeface="Tahoma" panose="020B0604030504040204" pitchFamily="34" charset="0"/>
                </a:rPr>
                <a:t>1</a:t>
              </a:r>
              <a:r>
                <a:rPr lang="en-US" altLang="zh-CN" sz="2400" i="1" dirty="0" smtClean="0">
                  <a:solidFill>
                    <a:schemeClr val="hlink"/>
                  </a:solidFill>
                  <a:latin typeface="Tahoma" panose="020B0604030504040204" pitchFamily="34" charset="0"/>
                </a:rPr>
                <a:t> </a:t>
              </a:r>
              <a:endParaRPr lang="en-US" altLang="zh-CN" sz="2400" i="1" dirty="0">
                <a:solidFill>
                  <a:schemeClr val="hlink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6" name="Line 27"/>
            <p:cNvSpPr>
              <a:spLocks noChangeShapeType="1"/>
            </p:cNvSpPr>
            <p:nvPr/>
          </p:nvSpPr>
          <p:spPr bwMode="auto">
            <a:xfrm flipH="1" flipV="1">
              <a:off x="1463" y="1041"/>
              <a:ext cx="473" cy="945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prstDash val="dash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8"/>
            <p:cNvSpPr>
              <a:spLocks noChangeShapeType="1"/>
            </p:cNvSpPr>
            <p:nvPr/>
          </p:nvSpPr>
          <p:spPr bwMode="auto">
            <a:xfrm flipH="1" flipV="1">
              <a:off x="1565" y="605"/>
              <a:ext cx="333" cy="694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 Box 29"/>
            <p:cNvSpPr txBox="1">
              <a:spLocks noChangeArrowheads="1"/>
            </p:cNvSpPr>
            <p:nvPr/>
          </p:nvSpPr>
          <p:spPr bwMode="auto">
            <a:xfrm>
              <a:off x="1652" y="516"/>
              <a:ext cx="4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2400" i="1" dirty="0" smtClean="0">
                  <a:solidFill>
                    <a:schemeClr val="folHlink"/>
                  </a:solidFill>
                  <a:latin typeface="Symbol" panose="05050102010706020507" pitchFamily="18" charset="2"/>
                </a:rPr>
                <a:t>e</a:t>
              </a:r>
              <a:r>
                <a:rPr lang="en-US" altLang="zh-CN" sz="2400" i="1" baseline="-25000" dirty="0" smtClean="0">
                  <a:solidFill>
                    <a:schemeClr val="folHlink"/>
                  </a:solidFill>
                  <a:latin typeface="Tahoma" panose="020B0604030504040204" pitchFamily="34" charset="0"/>
                </a:rPr>
                <a:t>3</a:t>
              </a:r>
              <a:r>
                <a:rPr lang="en-US" altLang="zh-CN" sz="2400" i="1" dirty="0" smtClean="0">
                  <a:solidFill>
                    <a:schemeClr val="folHlink"/>
                  </a:solidFill>
                  <a:latin typeface="Tahoma" panose="020B0604030504040204" pitchFamily="34" charset="0"/>
                </a:rPr>
                <a:t> </a:t>
              </a:r>
              <a:endParaRPr lang="en-US" altLang="zh-CN" sz="2400" i="1" dirty="0">
                <a:solidFill>
                  <a:schemeClr val="folHlink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9" name="Line 30"/>
            <p:cNvSpPr>
              <a:spLocks noChangeShapeType="1"/>
            </p:cNvSpPr>
            <p:nvPr/>
          </p:nvSpPr>
          <p:spPr bwMode="auto">
            <a:xfrm flipH="1" flipV="1">
              <a:off x="1640" y="561"/>
              <a:ext cx="341" cy="724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31"/>
            <p:cNvSpPr>
              <a:spLocks noChangeShapeType="1"/>
            </p:cNvSpPr>
            <p:nvPr/>
          </p:nvSpPr>
          <p:spPr bwMode="auto">
            <a:xfrm flipH="1" flipV="1">
              <a:off x="760" y="716"/>
              <a:ext cx="444" cy="923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 Box 32"/>
            <p:cNvSpPr txBox="1">
              <a:spLocks noChangeArrowheads="1"/>
            </p:cNvSpPr>
            <p:nvPr/>
          </p:nvSpPr>
          <p:spPr bwMode="auto">
            <a:xfrm>
              <a:off x="960" y="782"/>
              <a:ext cx="3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2400" i="1">
                  <a:solidFill>
                    <a:schemeClr val="folHlink"/>
                  </a:solidFill>
                  <a:latin typeface="Symbol" panose="05050102010706020507" pitchFamily="18" charset="2"/>
                </a:rPr>
                <a:t>e</a:t>
              </a:r>
              <a:r>
                <a:rPr lang="en-US" altLang="zh-CN" sz="2400" i="1" baseline="-25000">
                  <a:solidFill>
                    <a:schemeClr val="folHlink"/>
                  </a:solidFill>
                  <a:latin typeface="Tahoma" panose="020B0604030504040204" pitchFamily="34" charset="0"/>
                </a:rPr>
                <a:t>2</a:t>
              </a:r>
              <a:r>
                <a:rPr lang="en-US" altLang="zh-CN" sz="2400" i="1">
                  <a:solidFill>
                    <a:schemeClr val="folHlink"/>
                  </a:solidFill>
                  <a:latin typeface="Tahoma" panose="020B0604030504040204" pitchFamily="34" charset="0"/>
                </a:rPr>
                <a:t> </a:t>
              </a:r>
            </a:p>
          </p:txBody>
        </p:sp>
        <p:sp>
          <p:nvSpPr>
            <p:cNvPr id="32" name="Line 33"/>
            <p:cNvSpPr>
              <a:spLocks noChangeShapeType="1"/>
            </p:cNvSpPr>
            <p:nvPr/>
          </p:nvSpPr>
          <p:spPr bwMode="auto">
            <a:xfrm flipH="1" flipV="1">
              <a:off x="842" y="664"/>
              <a:ext cx="437" cy="94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3" name="Ink 32"/>
              <p14:cNvContentPartPr/>
              <p14:nvPr/>
            </p14:nvContentPartPr>
            <p14:xfrm>
              <a:off x="1582560" y="1263240"/>
              <a:ext cx="6167880" cy="526356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8960" y="1256040"/>
                <a:ext cx="6177240" cy="527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015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Slack variable-Hinge loss</a:t>
            </a:r>
            <a:endParaRPr lang="en-IN" dirty="0"/>
          </a:p>
        </p:txBody>
      </p:sp>
      <p:pic>
        <p:nvPicPr>
          <p:cNvPr id="23554" name="Picture 2" descr="https://miro.medium.com/max/575/1*PGqpYm7o5GCbDXxXErr2JA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43200"/>
            <a:ext cx="547687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530687"/>
            <a:ext cx="3733455" cy="49838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29" y="2214781"/>
            <a:ext cx="5829300" cy="54985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1575134"/>
            <a:ext cx="3740236" cy="40948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6418489" y="6172200"/>
            <a:ext cx="936346" cy="3385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marR="36923" algn="r">
              <a:spcBef>
                <a:spcPts val="97"/>
              </a:spcBef>
            </a:pPr>
            <a:r>
              <a:rPr lang="en-IN" i="1" spc="-86" dirty="0" err="1">
                <a:latin typeface="Georgia"/>
                <a:cs typeface="Georgia"/>
              </a:rPr>
              <a:t>y</a:t>
            </a:r>
            <a:r>
              <a:rPr lang="en-IN" sz="2000" i="1" spc="269" baseline="-13580" dirty="0" err="1">
                <a:latin typeface="Georgia"/>
                <a:cs typeface="Georgia"/>
              </a:rPr>
              <a:t>i</a:t>
            </a:r>
            <a:r>
              <a:rPr lang="en-IN" i="1" spc="419" dirty="0" err="1">
                <a:latin typeface="Georgia"/>
                <a:cs typeface="Georgia"/>
              </a:rPr>
              <a:t>f</a:t>
            </a:r>
            <a:r>
              <a:rPr lang="en-IN" i="1" spc="-304" dirty="0">
                <a:latin typeface="Georgia"/>
                <a:cs typeface="Georgia"/>
              </a:rPr>
              <a:t> </a:t>
            </a:r>
            <a:r>
              <a:rPr lang="en-IN" spc="77" dirty="0">
                <a:latin typeface="Verdana"/>
                <a:cs typeface="Verdana"/>
              </a:rPr>
              <a:t>(</a:t>
            </a:r>
            <a:r>
              <a:rPr lang="en-IN" spc="13" dirty="0">
                <a:latin typeface="Verdana"/>
                <a:cs typeface="Verdana"/>
              </a:rPr>
              <a:t>x</a:t>
            </a:r>
            <a:r>
              <a:rPr lang="en-IN" sz="2000" i="1" spc="275" baseline="-13580" dirty="0">
                <a:latin typeface="Georgia"/>
                <a:cs typeface="Georgia"/>
              </a:rPr>
              <a:t>i</a:t>
            </a:r>
            <a:r>
              <a:rPr lang="en-IN" spc="77" dirty="0">
                <a:latin typeface="Verdana"/>
                <a:cs typeface="Verdana"/>
              </a:rPr>
              <a:t>)</a:t>
            </a:r>
            <a:endParaRPr lang="en-IN" dirty="0">
              <a:latin typeface="Verdana"/>
              <a:cs typeface="Verdana"/>
            </a:endParaRPr>
          </a:p>
        </p:txBody>
      </p:sp>
      <p:sp>
        <p:nvSpPr>
          <p:cNvPr id="10" name="object 55"/>
          <p:cNvSpPr/>
          <p:nvPr/>
        </p:nvSpPr>
        <p:spPr>
          <a:xfrm>
            <a:off x="6391275" y="6117629"/>
            <a:ext cx="908427" cy="109142"/>
          </a:xfrm>
          <a:custGeom>
            <a:avLst/>
            <a:gdLst/>
            <a:ahLst/>
            <a:cxnLst/>
            <a:rect l="l" t="t" r="r" b="b"/>
            <a:pathLst>
              <a:path w="1062354" h="127635">
                <a:moveTo>
                  <a:pt x="947927" y="76200"/>
                </a:moveTo>
                <a:lnTo>
                  <a:pt x="947927" y="51053"/>
                </a:lnTo>
                <a:lnTo>
                  <a:pt x="0" y="51053"/>
                </a:lnTo>
                <a:lnTo>
                  <a:pt x="0" y="76200"/>
                </a:lnTo>
                <a:lnTo>
                  <a:pt x="947927" y="76200"/>
                </a:lnTo>
                <a:close/>
              </a:path>
              <a:path w="1062354" h="127635">
                <a:moveTo>
                  <a:pt x="1062228" y="63246"/>
                </a:moveTo>
                <a:lnTo>
                  <a:pt x="934974" y="0"/>
                </a:lnTo>
                <a:lnTo>
                  <a:pt x="934974" y="51053"/>
                </a:lnTo>
                <a:lnTo>
                  <a:pt x="947927" y="51053"/>
                </a:lnTo>
                <a:lnTo>
                  <a:pt x="947927" y="120738"/>
                </a:lnTo>
                <a:lnTo>
                  <a:pt x="1062228" y="63246"/>
                </a:lnTo>
                <a:close/>
              </a:path>
              <a:path w="1062354" h="127635">
                <a:moveTo>
                  <a:pt x="947927" y="120738"/>
                </a:moveTo>
                <a:lnTo>
                  <a:pt x="947927" y="76200"/>
                </a:lnTo>
                <a:lnTo>
                  <a:pt x="934974" y="76200"/>
                </a:lnTo>
                <a:lnTo>
                  <a:pt x="934974" y="127254"/>
                </a:lnTo>
                <a:lnTo>
                  <a:pt x="947927" y="1207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68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21240" y="889560"/>
              <a:ext cx="8645040" cy="5380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20" y="880920"/>
                <a:ext cx="8658000" cy="539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56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95767" y="1849867"/>
            <a:ext cx="3664116" cy="3887829"/>
            <a:chOff x="4555883" y="1934717"/>
            <a:chExt cx="4284980" cy="4546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1141" y="2401231"/>
              <a:ext cx="146303" cy="1425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55883" y="2358389"/>
              <a:ext cx="3682365" cy="3682365"/>
            </a:xfrm>
            <a:custGeom>
              <a:avLst/>
              <a:gdLst/>
              <a:ahLst/>
              <a:cxnLst/>
              <a:rect l="l" t="t" r="r" b="b"/>
              <a:pathLst>
                <a:path w="3682365" h="3682365">
                  <a:moveTo>
                    <a:pt x="3681984" y="17525"/>
                  </a:moveTo>
                  <a:lnTo>
                    <a:pt x="3663696" y="0"/>
                  </a:lnTo>
                  <a:lnTo>
                    <a:pt x="0" y="3663696"/>
                  </a:lnTo>
                  <a:lnTo>
                    <a:pt x="17525" y="3681984"/>
                  </a:lnTo>
                  <a:lnTo>
                    <a:pt x="3681984" y="175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68"/>
            </a:p>
          </p:txBody>
        </p:sp>
        <p:sp>
          <p:nvSpPr>
            <p:cNvPr id="5" name="object 5"/>
            <p:cNvSpPr/>
            <p:nvPr/>
          </p:nvSpPr>
          <p:spPr>
            <a:xfrm>
              <a:off x="5183009" y="2817113"/>
              <a:ext cx="3657600" cy="3663950"/>
            </a:xfrm>
            <a:custGeom>
              <a:avLst/>
              <a:gdLst/>
              <a:ahLst/>
              <a:cxnLst/>
              <a:rect l="l" t="t" r="r" b="b"/>
              <a:pathLst>
                <a:path w="3657600" h="3663950">
                  <a:moveTo>
                    <a:pt x="25400" y="3645408"/>
                  </a:moveTo>
                  <a:lnTo>
                    <a:pt x="12700" y="3627881"/>
                  </a:lnTo>
                  <a:lnTo>
                    <a:pt x="0" y="3645408"/>
                  </a:lnTo>
                  <a:lnTo>
                    <a:pt x="12700" y="3663696"/>
                  </a:lnTo>
                  <a:lnTo>
                    <a:pt x="25400" y="3645408"/>
                  </a:lnTo>
                  <a:close/>
                </a:path>
                <a:path w="3657600" h="3663950">
                  <a:moveTo>
                    <a:pt x="63500" y="3609593"/>
                  </a:moveTo>
                  <a:lnTo>
                    <a:pt x="50800" y="3592067"/>
                  </a:lnTo>
                  <a:lnTo>
                    <a:pt x="25400" y="3609593"/>
                  </a:lnTo>
                  <a:lnTo>
                    <a:pt x="50800" y="3627881"/>
                  </a:lnTo>
                  <a:lnTo>
                    <a:pt x="63500" y="3609593"/>
                  </a:lnTo>
                  <a:close/>
                </a:path>
                <a:path w="3657600" h="3663950">
                  <a:moveTo>
                    <a:pt x="101600" y="3573779"/>
                  </a:moveTo>
                  <a:lnTo>
                    <a:pt x="88900" y="3556254"/>
                  </a:lnTo>
                  <a:lnTo>
                    <a:pt x="63500" y="3573779"/>
                  </a:lnTo>
                  <a:lnTo>
                    <a:pt x="88900" y="3592067"/>
                  </a:lnTo>
                  <a:lnTo>
                    <a:pt x="101600" y="3573779"/>
                  </a:lnTo>
                  <a:close/>
                </a:path>
                <a:path w="3657600" h="3663950">
                  <a:moveTo>
                    <a:pt x="139700" y="3537966"/>
                  </a:moveTo>
                  <a:lnTo>
                    <a:pt x="114300" y="3519678"/>
                  </a:lnTo>
                  <a:lnTo>
                    <a:pt x="101600" y="3537966"/>
                  </a:lnTo>
                  <a:lnTo>
                    <a:pt x="114300" y="3556254"/>
                  </a:lnTo>
                  <a:lnTo>
                    <a:pt x="139700" y="3537966"/>
                  </a:lnTo>
                  <a:close/>
                </a:path>
                <a:path w="3657600" h="3663950">
                  <a:moveTo>
                    <a:pt x="177800" y="3502152"/>
                  </a:moveTo>
                  <a:lnTo>
                    <a:pt x="152400" y="3483864"/>
                  </a:lnTo>
                  <a:lnTo>
                    <a:pt x="139700" y="3502152"/>
                  </a:lnTo>
                  <a:lnTo>
                    <a:pt x="152400" y="3519678"/>
                  </a:lnTo>
                  <a:lnTo>
                    <a:pt x="177800" y="3502152"/>
                  </a:lnTo>
                  <a:close/>
                </a:path>
                <a:path w="3657600" h="3663950">
                  <a:moveTo>
                    <a:pt x="203200" y="3466338"/>
                  </a:moveTo>
                  <a:lnTo>
                    <a:pt x="190500" y="3448050"/>
                  </a:lnTo>
                  <a:lnTo>
                    <a:pt x="177800" y="3466338"/>
                  </a:lnTo>
                  <a:lnTo>
                    <a:pt x="190500" y="3483864"/>
                  </a:lnTo>
                  <a:lnTo>
                    <a:pt x="203200" y="3466338"/>
                  </a:lnTo>
                  <a:close/>
                </a:path>
                <a:path w="3657600" h="3663950">
                  <a:moveTo>
                    <a:pt x="241300" y="3430524"/>
                  </a:moveTo>
                  <a:lnTo>
                    <a:pt x="228600" y="3412236"/>
                  </a:lnTo>
                  <a:lnTo>
                    <a:pt x="203200" y="3430524"/>
                  </a:lnTo>
                  <a:lnTo>
                    <a:pt x="228600" y="3448050"/>
                  </a:lnTo>
                  <a:lnTo>
                    <a:pt x="241300" y="3430524"/>
                  </a:lnTo>
                  <a:close/>
                </a:path>
                <a:path w="3657600" h="3663950">
                  <a:moveTo>
                    <a:pt x="279400" y="3393948"/>
                  </a:moveTo>
                  <a:lnTo>
                    <a:pt x="266700" y="3376422"/>
                  </a:lnTo>
                  <a:lnTo>
                    <a:pt x="241300" y="3393948"/>
                  </a:lnTo>
                  <a:lnTo>
                    <a:pt x="266700" y="3412236"/>
                  </a:lnTo>
                  <a:lnTo>
                    <a:pt x="279400" y="3393948"/>
                  </a:lnTo>
                  <a:close/>
                </a:path>
                <a:path w="3657600" h="3663950">
                  <a:moveTo>
                    <a:pt x="317500" y="3358134"/>
                  </a:moveTo>
                  <a:lnTo>
                    <a:pt x="304800" y="3340608"/>
                  </a:lnTo>
                  <a:lnTo>
                    <a:pt x="279400" y="3358134"/>
                  </a:lnTo>
                  <a:lnTo>
                    <a:pt x="304800" y="3376422"/>
                  </a:lnTo>
                  <a:lnTo>
                    <a:pt x="317500" y="3358134"/>
                  </a:lnTo>
                  <a:close/>
                </a:path>
                <a:path w="3657600" h="3663950">
                  <a:moveTo>
                    <a:pt x="355600" y="3322320"/>
                  </a:moveTo>
                  <a:lnTo>
                    <a:pt x="330200" y="3304793"/>
                  </a:lnTo>
                  <a:lnTo>
                    <a:pt x="317500" y="3322320"/>
                  </a:lnTo>
                  <a:lnTo>
                    <a:pt x="330200" y="3340608"/>
                  </a:lnTo>
                  <a:lnTo>
                    <a:pt x="355600" y="3322320"/>
                  </a:lnTo>
                  <a:close/>
                </a:path>
                <a:path w="3657600" h="3663950">
                  <a:moveTo>
                    <a:pt x="393700" y="3286505"/>
                  </a:moveTo>
                  <a:lnTo>
                    <a:pt x="368300" y="3268218"/>
                  </a:lnTo>
                  <a:lnTo>
                    <a:pt x="355600" y="3286505"/>
                  </a:lnTo>
                  <a:lnTo>
                    <a:pt x="368300" y="3304793"/>
                  </a:lnTo>
                  <a:lnTo>
                    <a:pt x="393700" y="3286505"/>
                  </a:lnTo>
                  <a:close/>
                </a:path>
                <a:path w="3657600" h="3663950">
                  <a:moveTo>
                    <a:pt x="419100" y="3250692"/>
                  </a:moveTo>
                  <a:lnTo>
                    <a:pt x="406400" y="3232404"/>
                  </a:lnTo>
                  <a:lnTo>
                    <a:pt x="393700" y="3250692"/>
                  </a:lnTo>
                  <a:lnTo>
                    <a:pt x="406400" y="3268218"/>
                  </a:lnTo>
                  <a:lnTo>
                    <a:pt x="419100" y="3250692"/>
                  </a:lnTo>
                  <a:close/>
                </a:path>
                <a:path w="3657600" h="3663950">
                  <a:moveTo>
                    <a:pt x="457200" y="3214878"/>
                  </a:moveTo>
                  <a:lnTo>
                    <a:pt x="444500" y="3196590"/>
                  </a:lnTo>
                  <a:lnTo>
                    <a:pt x="419100" y="3214878"/>
                  </a:lnTo>
                  <a:lnTo>
                    <a:pt x="444500" y="3232404"/>
                  </a:lnTo>
                  <a:lnTo>
                    <a:pt x="457200" y="3214878"/>
                  </a:lnTo>
                  <a:close/>
                </a:path>
                <a:path w="3657600" h="3663950">
                  <a:moveTo>
                    <a:pt x="495300" y="3179064"/>
                  </a:moveTo>
                  <a:lnTo>
                    <a:pt x="482600" y="3160776"/>
                  </a:lnTo>
                  <a:lnTo>
                    <a:pt x="457200" y="3179064"/>
                  </a:lnTo>
                  <a:lnTo>
                    <a:pt x="482600" y="3196590"/>
                  </a:lnTo>
                  <a:lnTo>
                    <a:pt x="495300" y="3179064"/>
                  </a:lnTo>
                  <a:close/>
                </a:path>
                <a:path w="3657600" h="3663950">
                  <a:moveTo>
                    <a:pt x="533400" y="3142488"/>
                  </a:moveTo>
                  <a:lnTo>
                    <a:pt x="520700" y="3124962"/>
                  </a:lnTo>
                  <a:lnTo>
                    <a:pt x="495300" y="3142488"/>
                  </a:lnTo>
                  <a:lnTo>
                    <a:pt x="520700" y="3160776"/>
                  </a:lnTo>
                  <a:lnTo>
                    <a:pt x="533400" y="3142488"/>
                  </a:lnTo>
                  <a:close/>
                </a:path>
                <a:path w="3657600" h="3663950">
                  <a:moveTo>
                    <a:pt x="571500" y="3106674"/>
                  </a:moveTo>
                  <a:lnTo>
                    <a:pt x="546100" y="3089148"/>
                  </a:lnTo>
                  <a:lnTo>
                    <a:pt x="533400" y="3106674"/>
                  </a:lnTo>
                  <a:lnTo>
                    <a:pt x="546100" y="3124962"/>
                  </a:lnTo>
                  <a:lnTo>
                    <a:pt x="571500" y="3106674"/>
                  </a:lnTo>
                  <a:close/>
                </a:path>
                <a:path w="3657600" h="3663950">
                  <a:moveTo>
                    <a:pt x="609600" y="3070860"/>
                  </a:moveTo>
                  <a:lnTo>
                    <a:pt x="584200" y="3053334"/>
                  </a:lnTo>
                  <a:lnTo>
                    <a:pt x="571500" y="3070860"/>
                  </a:lnTo>
                  <a:lnTo>
                    <a:pt x="584200" y="3089148"/>
                  </a:lnTo>
                  <a:lnTo>
                    <a:pt x="609600" y="3070860"/>
                  </a:lnTo>
                  <a:close/>
                </a:path>
                <a:path w="3657600" h="3663950">
                  <a:moveTo>
                    <a:pt x="635000" y="3035046"/>
                  </a:moveTo>
                  <a:lnTo>
                    <a:pt x="622300" y="3016758"/>
                  </a:lnTo>
                  <a:lnTo>
                    <a:pt x="609600" y="3035046"/>
                  </a:lnTo>
                  <a:lnTo>
                    <a:pt x="622300" y="3053334"/>
                  </a:lnTo>
                  <a:lnTo>
                    <a:pt x="635000" y="3035046"/>
                  </a:lnTo>
                  <a:close/>
                </a:path>
                <a:path w="3657600" h="3663950">
                  <a:moveTo>
                    <a:pt x="673100" y="2999232"/>
                  </a:moveTo>
                  <a:lnTo>
                    <a:pt x="660400" y="2980944"/>
                  </a:lnTo>
                  <a:lnTo>
                    <a:pt x="635000" y="2999232"/>
                  </a:lnTo>
                  <a:lnTo>
                    <a:pt x="660400" y="3016758"/>
                  </a:lnTo>
                  <a:lnTo>
                    <a:pt x="673100" y="2999232"/>
                  </a:lnTo>
                  <a:close/>
                </a:path>
                <a:path w="3657600" h="3663950">
                  <a:moveTo>
                    <a:pt x="711200" y="2963418"/>
                  </a:moveTo>
                  <a:lnTo>
                    <a:pt x="698500" y="2945130"/>
                  </a:lnTo>
                  <a:lnTo>
                    <a:pt x="673100" y="2963418"/>
                  </a:lnTo>
                  <a:lnTo>
                    <a:pt x="698500" y="2980944"/>
                  </a:lnTo>
                  <a:lnTo>
                    <a:pt x="711200" y="2963418"/>
                  </a:lnTo>
                  <a:close/>
                </a:path>
                <a:path w="3657600" h="3663950">
                  <a:moveTo>
                    <a:pt x="749300" y="2927604"/>
                  </a:moveTo>
                  <a:lnTo>
                    <a:pt x="736600" y="2909316"/>
                  </a:lnTo>
                  <a:lnTo>
                    <a:pt x="711200" y="2927604"/>
                  </a:lnTo>
                  <a:lnTo>
                    <a:pt x="736600" y="2945130"/>
                  </a:lnTo>
                  <a:lnTo>
                    <a:pt x="749300" y="2927604"/>
                  </a:lnTo>
                  <a:close/>
                </a:path>
                <a:path w="3657600" h="3663950">
                  <a:moveTo>
                    <a:pt x="787400" y="2891028"/>
                  </a:moveTo>
                  <a:lnTo>
                    <a:pt x="762000" y="2873502"/>
                  </a:lnTo>
                  <a:lnTo>
                    <a:pt x="749300" y="2891028"/>
                  </a:lnTo>
                  <a:lnTo>
                    <a:pt x="762000" y="2909316"/>
                  </a:lnTo>
                  <a:lnTo>
                    <a:pt x="787400" y="2891028"/>
                  </a:lnTo>
                  <a:close/>
                </a:path>
                <a:path w="3657600" h="3663950">
                  <a:moveTo>
                    <a:pt x="825500" y="2855214"/>
                  </a:moveTo>
                  <a:lnTo>
                    <a:pt x="800100" y="2837688"/>
                  </a:lnTo>
                  <a:lnTo>
                    <a:pt x="787400" y="2855214"/>
                  </a:lnTo>
                  <a:lnTo>
                    <a:pt x="800100" y="2873502"/>
                  </a:lnTo>
                  <a:lnTo>
                    <a:pt x="825500" y="2855214"/>
                  </a:lnTo>
                  <a:close/>
                </a:path>
                <a:path w="3657600" h="3663950">
                  <a:moveTo>
                    <a:pt x="850900" y="2819400"/>
                  </a:moveTo>
                  <a:lnTo>
                    <a:pt x="838200" y="2801874"/>
                  </a:lnTo>
                  <a:lnTo>
                    <a:pt x="825500" y="2819400"/>
                  </a:lnTo>
                  <a:lnTo>
                    <a:pt x="838200" y="2837688"/>
                  </a:lnTo>
                  <a:lnTo>
                    <a:pt x="850900" y="2819400"/>
                  </a:lnTo>
                  <a:close/>
                </a:path>
                <a:path w="3657600" h="3663950">
                  <a:moveTo>
                    <a:pt x="889000" y="2783586"/>
                  </a:moveTo>
                  <a:lnTo>
                    <a:pt x="876300" y="2765298"/>
                  </a:lnTo>
                  <a:lnTo>
                    <a:pt x="850900" y="2783586"/>
                  </a:lnTo>
                  <a:lnTo>
                    <a:pt x="876300" y="2801874"/>
                  </a:lnTo>
                  <a:lnTo>
                    <a:pt x="889000" y="2783586"/>
                  </a:lnTo>
                  <a:close/>
                </a:path>
                <a:path w="3657600" h="3663950">
                  <a:moveTo>
                    <a:pt x="927100" y="2747772"/>
                  </a:moveTo>
                  <a:lnTo>
                    <a:pt x="914400" y="2729484"/>
                  </a:lnTo>
                  <a:lnTo>
                    <a:pt x="889000" y="2747772"/>
                  </a:lnTo>
                  <a:lnTo>
                    <a:pt x="914400" y="2765298"/>
                  </a:lnTo>
                  <a:lnTo>
                    <a:pt x="927100" y="2747772"/>
                  </a:lnTo>
                  <a:close/>
                </a:path>
                <a:path w="3657600" h="3663950">
                  <a:moveTo>
                    <a:pt x="965200" y="2711958"/>
                  </a:moveTo>
                  <a:lnTo>
                    <a:pt x="939800" y="2693670"/>
                  </a:lnTo>
                  <a:lnTo>
                    <a:pt x="927100" y="2711958"/>
                  </a:lnTo>
                  <a:lnTo>
                    <a:pt x="939800" y="2729484"/>
                  </a:lnTo>
                  <a:lnTo>
                    <a:pt x="965200" y="2711958"/>
                  </a:lnTo>
                  <a:close/>
                </a:path>
                <a:path w="3657600" h="3663950">
                  <a:moveTo>
                    <a:pt x="1003300" y="2676144"/>
                  </a:moveTo>
                  <a:lnTo>
                    <a:pt x="977900" y="2657856"/>
                  </a:lnTo>
                  <a:lnTo>
                    <a:pt x="965200" y="2676144"/>
                  </a:lnTo>
                  <a:lnTo>
                    <a:pt x="977900" y="2693670"/>
                  </a:lnTo>
                  <a:lnTo>
                    <a:pt x="1003300" y="2676144"/>
                  </a:lnTo>
                  <a:close/>
                </a:path>
                <a:path w="3657600" h="3663950">
                  <a:moveTo>
                    <a:pt x="1041400" y="2640330"/>
                  </a:moveTo>
                  <a:lnTo>
                    <a:pt x="1016000" y="2622042"/>
                  </a:lnTo>
                  <a:lnTo>
                    <a:pt x="1003300" y="2640330"/>
                  </a:lnTo>
                  <a:lnTo>
                    <a:pt x="1016000" y="2657856"/>
                  </a:lnTo>
                  <a:lnTo>
                    <a:pt x="1041400" y="2640330"/>
                  </a:lnTo>
                  <a:close/>
                </a:path>
                <a:path w="3657600" h="3663950">
                  <a:moveTo>
                    <a:pt x="1066800" y="2603754"/>
                  </a:moveTo>
                  <a:lnTo>
                    <a:pt x="1054100" y="2586228"/>
                  </a:lnTo>
                  <a:lnTo>
                    <a:pt x="1041400" y="2603754"/>
                  </a:lnTo>
                  <a:lnTo>
                    <a:pt x="1054100" y="2622042"/>
                  </a:lnTo>
                  <a:lnTo>
                    <a:pt x="1066800" y="2603754"/>
                  </a:lnTo>
                  <a:close/>
                </a:path>
                <a:path w="3657600" h="3663950">
                  <a:moveTo>
                    <a:pt x="1104900" y="2567940"/>
                  </a:moveTo>
                  <a:lnTo>
                    <a:pt x="1092200" y="2550414"/>
                  </a:lnTo>
                  <a:lnTo>
                    <a:pt x="1066800" y="2567940"/>
                  </a:lnTo>
                  <a:lnTo>
                    <a:pt x="1092200" y="2586228"/>
                  </a:lnTo>
                  <a:lnTo>
                    <a:pt x="1104900" y="2567940"/>
                  </a:lnTo>
                  <a:close/>
                </a:path>
                <a:path w="3657600" h="3663950">
                  <a:moveTo>
                    <a:pt x="1143000" y="2532126"/>
                  </a:moveTo>
                  <a:lnTo>
                    <a:pt x="1130300" y="2514600"/>
                  </a:lnTo>
                  <a:lnTo>
                    <a:pt x="1104900" y="2532126"/>
                  </a:lnTo>
                  <a:lnTo>
                    <a:pt x="1130300" y="2550414"/>
                  </a:lnTo>
                  <a:lnTo>
                    <a:pt x="1143000" y="2532126"/>
                  </a:lnTo>
                  <a:close/>
                </a:path>
                <a:path w="3657600" h="3663950">
                  <a:moveTo>
                    <a:pt x="1181100" y="2496312"/>
                  </a:moveTo>
                  <a:lnTo>
                    <a:pt x="1155700" y="2478024"/>
                  </a:lnTo>
                  <a:lnTo>
                    <a:pt x="1143000" y="2496312"/>
                  </a:lnTo>
                  <a:lnTo>
                    <a:pt x="1155700" y="2514600"/>
                  </a:lnTo>
                  <a:lnTo>
                    <a:pt x="1181100" y="2496312"/>
                  </a:lnTo>
                  <a:close/>
                </a:path>
                <a:path w="3657600" h="3663950">
                  <a:moveTo>
                    <a:pt x="1219200" y="2460498"/>
                  </a:moveTo>
                  <a:lnTo>
                    <a:pt x="1193800" y="2442210"/>
                  </a:lnTo>
                  <a:lnTo>
                    <a:pt x="1181100" y="2460498"/>
                  </a:lnTo>
                  <a:lnTo>
                    <a:pt x="1193800" y="2478024"/>
                  </a:lnTo>
                  <a:lnTo>
                    <a:pt x="1219200" y="2460498"/>
                  </a:lnTo>
                  <a:close/>
                </a:path>
                <a:path w="3657600" h="3663950">
                  <a:moveTo>
                    <a:pt x="1257300" y="2424684"/>
                  </a:moveTo>
                  <a:lnTo>
                    <a:pt x="1231900" y="2406396"/>
                  </a:lnTo>
                  <a:lnTo>
                    <a:pt x="1219200" y="2424684"/>
                  </a:lnTo>
                  <a:lnTo>
                    <a:pt x="1231900" y="2442210"/>
                  </a:lnTo>
                  <a:lnTo>
                    <a:pt x="1257300" y="2424684"/>
                  </a:lnTo>
                  <a:close/>
                </a:path>
                <a:path w="3657600" h="3663950">
                  <a:moveTo>
                    <a:pt x="1282700" y="2388870"/>
                  </a:moveTo>
                  <a:lnTo>
                    <a:pt x="1270000" y="2370582"/>
                  </a:lnTo>
                  <a:lnTo>
                    <a:pt x="1257300" y="2388870"/>
                  </a:lnTo>
                  <a:lnTo>
                    <a:pt x="1270000" y="2406396"/>
                  </a:lnTo>
                  <a:lnTo>
                    <a:pt x="1282700" y="2388870"/>
                  </a:lnTo>
                  <a:close/>
                </a:path>
                <a:path w="3657600" h="3663950">
                  <a:moveTo>
                    <a:pt x="1320800" y="2352294"/>
                  </a:moveTo>
                  <a:lnTo>
                    <a:pt x="1308100" y="2334768"/>
                  </a:lnTo>
                  <a:lnTo>
                    <a:pt x="1282700" y="2352294"/>
                  </a:lnTo>
                  <a:lnTo>
                    <a:pt x="1308100" y="2370582"/>
                  </a:lnTo>
                  <a:lnTo>
                    <a:pt x="1320800" y="2352294"/>
                  </a:lnTo>
                  <a:close/>
                </a:path>
                <a:path w="3657600" h="3663950">
                  <a:moveTo>
                    <a:pt x="1358900" y="2316480"/>
                  </a:moveTo>
                  <a:lnTo>
                    <a:pt x="1346200" y="2298954"/>
                  </a:lnTo>
                  <a:lnTo>
                    <a:pt x="1320800" y="2316480"/>
                  </a:lnTo>
                  <a:lnTo>
                    <a:pt x="1346200" y="2334768"/>
                  </a:lnTo>
                  <a:lnTo>
                    <a:pt x="1358900" y="2316480"/>
                  </a:lnTo>
                  <a:close/>
                </a:path>
                <a:path w="3657600" h="3663950">
                  <a:moveTo>
                    <a:pt x="1397000" y="2280666"/>
                  </a:moveTo>
                  <a:lnTo>
                    <a:pt x="1371600" y="2263140"/>
                  </a:lnTo>
                  <a:lnTo>
                    <a:pt x="1358900" y="2280666"/>
                  </a:lnTo>
                  <a:lnTo>
                    <a:pt x="1371600" y="2298954"/>
                  </a:lnTo>
                  <a:lnTo>
                    <a:pt x="1397000" y="2280666"/>
                  </a:lnTo>
                  <a:close/>
                </a:path>
                <a:path w="3657600" h="3663950">
                  <a:moveTo>
                    <a:pt x="1435100" y="2244852"/>
                  </a:moveTo>
                  <a:lnTo>
                    <a:pt x="1409700" y="2226564"/>
                  </a:lnTo>
                  <a:lnTo>
                    <a:pt x="1397000" y="2244852"/>
                  </a:lnTo>
                  <a:lnTo>
                    <a:pt x="1409700" y="2263140"/>
                  </a:lnTo>
                  <a:lnTo>
                    <a:pt x="1435100" y="2244852"/>
                  </a:lnTo>
                  <a:close/>
                </a:path>
                <a:path w="3657600" h="3663950">
                  <a:moveTo>
                    <a:pt x="1460500" y="2209038"/>
                  </a:moveTo>
                  <a:lnTo>
                    <a:pt x="1447800" y="2190750"/>
                  </a:lnTo>
                  <a:lnTo>
                    <a:pt x="1435100" y="2209038"/>
                  </a:lnTo>
                  <a:lnTo>
                    <a:pt x="1447800" y="2226564"/>
                  </a:lnTo>
                  <a:lnTo>
                    <a:pt x="1460500" y="2209038"/>
                  </a:lnTo>
                  <a:close/>
                </a:path>
                <a:path w="3657600" h="3663950">
                  <a:moveTo>
                    <a:pt x="1498600" y="2173224"/>
                  </a:moveTo>
                  <a:lnTo>
                    <a:pt x="1485900" y="2154936"/>
                  </a:lnTo>
                  <a:lnTo>
                    <a:pt x="1460500" y="2173224"/>
                  </a:lnTo>
                  <a:lnTo>
                    <a:pt x="1485900" y="2190750"/>
                  </a:lnTo>
                  <a:lnTo>
                    <a:pt x="1498600" y="2173224"/>
                  </a:lnTo>
                  <a:close/>
                </a:path>
                <a:path w="3657600" h="3663950">
                  <a:moveTo>
                    <a:pt x="1536700" y="2137410"/>
                  </a:moveTo>
                  <a:lnTo>
                    <a:pt x="1524000" y="2119122"/>
                  </a:lnTo>
                  <a:lnTo>
                    <a:pt x="1498600" y="2137410"/>
                  </a:lnTo>
                  <a:lnTo>
                    <a:pt x="1524000" y="2154936"/>
                  </a:lnTo>
                  <a:lnTo>
                    <a:pt x="1536700" y="2137410"/>
                  </a:lnTo>
                  <a:close/>
                </a:path>
                <a:path w="3657600" h="3663950">
                  <a:moveTo>
                    <a:pt x="1574800" y="2100834"/>
                  </a:moveTo>
                  <a:lnTo>
                    <a:pt x="1562100" y="2083308"/>
                  </a:lnTo>
                  <a:lnTo>
                    <a:pt x="1536700" y="2100834"/>
                  </a:lnTo>
                  <a:lnTo>
                    <a:pt x="1562100" y="2119122"/>
                  </a:lnTo>
                  <a:lnTo>
                    <a:pt x="1574800" y="2100834"/>
                  </a:lnTo>
                  <a:close/>
                </a:path>
                <a:path w="3657600" h="3663950">
                  <a:moveTo>
                    <a:pt x="1612900" y="2065020"/>
                  </a:moveTo>
                  <a:lnTo>
                    <a:pt x="1587500" y="2047494"/>
                  </a:lnTo>
                  <a:lnTo>
                    <a:pt x="1574800" y="2065020"/>
                  </a:lnTo>
                  <a:lnTo>
                    <a:pt x="1587500" y="2083308"/>
                  </a:lnTo>
                  <a:lnTo>
                    <a:pt x="1612900" y="2065020"/>
                  </a:lnTo>
                  <a:close/>
                </a:path>
                <a:path w="3657600" h="3663950">
                  <a:moveTo>
                    <a:pt x="1651000" y="2029206"/>
                  </a:moveTo>
                  <a:lnTo>
                    <a:pt x="1625600" y="2011680"/>
                  </a:lnTo>
                  <a:lnTo>
                    <a:pt x="1612900" y="2029206"/>
                  </a:lnTo>
                  <a:lnTo>
                    <a:pt x="1625600" y="2047494"/>
                  </a:lnTo>
                  <a:lnTo>
                    <a:pt x="1651000" y="2029206"/>
                  </a:lnTo>
                  <a:close/>
                </a:path>
                <a:path w="3657600" h="3663950">
                  <a:moveTo>
                    <a:pt x="1676400" y="1993392"/>
                  </a:moveTo>
                  <a:lnTo>
                    <a:pt x="1663700" y="1975103"/>
                  </a:lnTo>
                  <a:lnTo>
                    <a:pt x="1651000" y="1993392"/>
                  </a:lnTo>
                  <a:lnTo>
                    <a:pt x="1663700" y="2011680"/>
                  </a:lnTo>
                  <a:lnTo>
                    <a:pt x="1676400" y="1993392"/>
                  </a:lnTo>
                  <a:close/>
                </a:path>
                <a:path w="3657600" h="3663950">
                  <a:moveTo>
                    <a:pt x="1714500" y="1957577"/>
                  </a:moveTo>
                  <a:lnTo>
                    <a:pt x="1701800" y="1939289"/>
                  </a:lnTo>
                  <a:lnTo>
                    <a:pt x="1676400" y="1957577"/>
                  </a:lnTo>
                  <a:lnTo>
                    <a:pt x="1701800" y="1975103"/>
                  </a:lnTo>
                  <a:lnTo>
                    <a:pt x="1714500" y="1957577"/>
                  </a:lnTo>
                  <a:close/>
                </a:path>
                <a:path w="3657600" h="3663950">
                  <a:moveTo>
                    <a:pt x="1752600" y="1921764"/>
                  </a:moveTo>
                  <a:lnTo>
                    <a:pt x="1739900" y="1903476"/>
                  </a:lnTo>
                  <a:lnTo>
                    <a:pt x="1714500" y="1921764"/>
                  </a:lnTo>
                  <a:lnTo>
                    <a:pt x="1739900" y="1939289"/>
                  </a:lnTo>
                  <a:lnTo>
                    <a:pt x="1752600" y="1921764"/>
                  </a:lnTo>
                  <a:close/>
                </a:path>
                <a:path w="3657600" h="3663950">
                  <a:moveTo>
                    <a:pt x="1790700" y="1885950"/>
                  </a:moveTo>
                  <a:lnTo>
                    <a:pt x="1778000" y="1867662"/>
                  </a:lnTo>
                  <a:lnTo>
                    <a:pt x="1752600" y="1885950"/>
                  </a:lnTo>
                  <a:lnTo>
                    <a:pt x="1778000" y="1903476"/>
                  </a:lnTo>
                  <a:lnTo>
                    <a:pt x="1790700" y="1885950"/>
                  </a:lnTo>
                  <a:close/>
                </a:path>
                <a:path w="3657600" h="3663950">
                  <a:moveTo>
                    <a:pt x="1828800" y="1849374"/>
                  </a:moveTo>
                  <a:lnTo>
                    <a:pt x="1803400" y="1831848"/>
                  </a:lnTo>
                  <a:lnTo>
                    <a:pt x="1790700" y="1849374"/>
                  </a:lnTo>
                  <a:lnTo>
                    <a:pt x="1803400" y="1867662"/>
                  </a:lnTo>
                  <a:lnTo>
                    <a:pt x="1828800" y="1849374"/>
                  </a:lnTo>
                  <a:close/>
                </a:path>
                <a:path w="3657600" h="3663950">
                  <a:moveTo>
                    <a:pt x="1866900" y="1813559"/>
                  </a:moveTo>
                  <a:lnTo>
                    <a:pt x="1841500" y="1796033"/>
                  </a:lnTo>
                  <a:lnTo>
                    <a:pt x="1828800" y="1813559"/>
                  </a:lnTo>
                  <a:lnTo>
                    <a:pt x="1841500" y="1831848"/>
                  </a:lnTo>
                  <a:lnTo>
                    <a:pt x="1866900" y="1813559"/>
                  </a:lnTo>
                  <a:close/>
                </a:path>
                <a:path w="3657600" h="3663950">
                  <a:moveTo>
                    <a:pt x="1892300" y="1777745"/>
                  </a:moveTo>
                  <a:lnTo>
                    <a:pt x="1879600" y="1760220"/>
                  </a:lnTo>
                  <a:lnTo>
                    <a:pt x="1866900" y="1777745"/>
                  </a:lnTo>
                  <a:lnTo>
                    <a:pt x="1879600" y="1796033"/>
                  </a:lnTo>
                  <a:lnTo>
                    <a:pt x="1892300" y="1777745"/>
                  </a:lnTo>
                  <a:close/>
                </a:path>
                <a:path w="3657600" h="3663950">
                  <a:moveTo>
                    <a:pt x="1930400" y="1741932"/>
                  </a:moveTo>
                  <a:lnTo>
                    <a:pt x="1917700" y="1723644"/>
                  </a:lnTo>
                  <a:lnTo>
                    <a:pt x="1892300" y="1741932"/>
                  </a:lnTo>
                  <a:lnTo>
                    <a:pt x="1917700" y="1760220"/>
                  </a:lnTo>
                  <a:lnTo>
                    <a:pt x="1930400" y="1741932"/>
                  </a:lnTo>
                  <a:close/>
                </a:path>
                <a:path w="3657600" h="3663950">
                  <a:moveTo>
                    <a:pt x="1968500" y="1706118"/>
                  </a:moveTo>
                  <a:lnTo>
                    <a:pt x="1955800" y="1687830"/>
                  </a:lnTo>
                  <a:lnTo>
                    <a:pt x="1930400" y="1706118"/>
                  </a:lnTo>
                  <a:lnTo>
                    <a:pt x="1955800" y="1723644"/>
                  </a:lnTo>
                  <a:lnTo>
                    <a:pt x="1968500" y="1706118"/>
                  </a:lnTo>
                  <a:close/>
                </a:path>
                <a:path w="3657600" h="3663950">
                  <a:moveTo>
                    <a:pt x="2006600" y="1670303"/>
                  </a:moveTo>
                  <a:lnTo>
                    <a:pt x="1981200" y="1652015"/>
                  </a:lnTo>
                  <a:lnTo>
                    <a:pt x="1968500" y="1670303"/>
                  </a:lnTo>
                  <a:lnTo>
                    <a:pt x="1981200" y="1687830"/>
                  </a:lnTo>
                  <a:lnTo>
                    <a:pt x="2006600" y="1670303"/>
                  </a:lnTo>
                  <a:close/>
                </a:path>
                <a:path w="3657600" h="3663950">
                  <a:moveTo>
                    <a:pt x="2044700" y="1634489"/>
                  </a:moveTo>
                  <a:lnTo>
                    <a:pt x="2019300" y="1616202"/>
                  </a:lnTo>
                  <a:lnTo>
                    <a:pt x="2006600" y="1634489"/>
                  </a:lnTo>
                  <a:lnTo>
                    <a:pt x="2019300" y="1652015"/>
                  </a:lnTo>
                  <a:lnTo>
                    <a:pt x="2044700" y="1634489"/>
                  </a:lnTo>
                  <a:close/>
                </a:path>
                <a:path w="3657600" h="3663950">
                  <a:moveTo>
                    <a:pt x="2082800" y="1597914"/>
                  </a:moveTo>
                  <a:lnTo>
                    <a:pt x="2057400" y="1580388"/>
                  </a:lnTo>
                  <a:lnTo>
                    <a:pt x="2044700" y="1597914"/>
                  </a:lnTo>
                  <a:lnTo>
                    <a:pt x="2057400" y="1616202"/>
                  </a:lnTo>
                  <a:lnTo>
                    <a:pt x="2082800" y="1597914"/>
                  </a:lnTo>
                  <a:close/>
                </a:path>
                <a:path w="3657600" h="3663950">
                  <a:moveTo>
                    <a:pt x="2108200" y="1562100"/>
                  </a:moveTo>
                  <a:lnTo>
                    <a:pt x="2095500" y="1544574"/>
                  </a:lnTo>
                  <a:lnTo>
                    <a:pt x="2082800" y="1562100"/>
                  </a:lnTo>
                  <a:lnTo>
                    <a:pt x="2095500" y="1580388"/>
                  </a:lnTo>
                  <a:lnTo>
                    <a:pt x="2108200" y="1562100"/>
                  </a:lnTo>
                  <a:close/>
                </a:path>
                <a:path w="3657600" h="3663950">
                  <a:moveTo>
                    <a:pt x="2146300" y="1526286"/>
                  </a:moveTo>
                  <a:lnTo>
                    <a:pt x="2133600" y="1508760"/>
                  </a:lnTo>
                  <a:lnTo>
                    <a:pt x="2108200" y="1526286"/>
                  </a:lnTo>
                  <a:lnTo>
                    <a:pt x="2133600" y="1544574"/>
                  </a:lnTo>
                  <a:lnTo>
                    <a:pt x="2146300" y="1526286"/>
                  </a:lnTo>
                  <a:close/>
                </a:path>
                <a:path w="3657600" h="3663950">
                  <a:moveTo>
                    <a:pt x="2184400" y="1490472"/>
                  </a:moveTo>
                  <a:lnTo>
                    <a:pt x="2171700" y="1472184"/>
                  </a:lnTo>
                  <a:lnTo>
                    <a:pt x="2146300" y="1490472"/>
                  </a:lnTo>
                  <a:lnTo>
                    <a:pt x="2171700" y="1508760"/>
                  </a:lnTo>
                  <a:lnTo>
                    <a:pt x="2184400" y="1490472"/>
                  </a:lnTo>
                  <a:close/>
                </a:path>
                <a:path w="3657600" h="3663950">
                  <a:moveTo>
                    <a:pt x="2222500" y="1454658"/>
                  </a:moveTo>
                  <a:lnTo>
                    <a:pt x="2197100" y="1436370"/>
                  </a:lnTo>
                  <a:lnTo>
                    <a:pt x="2184400" y="1454658"/>
                  </a:lnTo>
                  <a:lnTo>
                    <a:pt x="2197100" y="1472184"/>
                  </a:lnTo>
                  <a:lnTo>
                    <a:pt x="2222500" y="1454658"/>
                  </a:lnTo>
                  <a:close/>
                </a:path>
                <a:path w="3657600" h="3663950">
                  <a:moveTo>
                    <a:pt x="2260600" y="1418844"/>
                  </a:moveTo>
                  <a:lnTo>
                    <a:pt x="2235200" y="1400556"/>
                  </a:lnTo>
                  <a:lnTo>
                    <a:pt x="2222500" y="1418844"/>
                  </a:lnTo>
                  <a:lnTo>
                    <a:pt x="2235200" y="1436370"/>
                  </a:lnTo>
                  <a:lnTo>
                    <a:pt x="2260600" y="1418844"/>
                  </a:lnTo>
                  <a:close/>
                </a:path>
                <a:path w="3657600" h="3663950">
                  <a:moveTo>
                    <a:pt x="2298700" y="1383030"/>
                  </a:moveTo>
                  <a:lnTo>
                    <a:pt x="2273300" y="1364742"/>
                  </a:lnTo>
                  <a:lnTo>
                    <a:pt x="2260600" y="1383030"/>
                  </a:lnTo>
                  <a:lnTo>
                    <a:pt x="2273300" y="1400556"/>
                  </a:lnTo>
                  <a:lnTo>
                    <a:pt x="2298700" y="1383030"/>
                  </a:lnTo>
                  <a:close/>
                </a:path>
                <a:path w="3657600" h="3663950">
                  <a:moveTo>
                    <a:pt x="2324100" y="1346454"/>
                  </a:moveTo>
                  <a:lnTo>
                    <a:pt x="2311400" y="1328928"/>
                  </a:lnTo>
                  <a:lnTo>
                    <a:pt x="2298700" y="1346454"/>
                  </a:lnTo>
                  <a:lnTo>
                    <a:pt x="2311400" y="1364742"/>
                  </a:lnTo>
                  <a:lnTo>
                    <a:pt x="2324100" y="1346454"/>
                  </a:lnTo>
                  <a:close/>
                </a:path>
                <a:path w="3657600" h="3663950">
                  <a:moveTo>
                    <a:pt x="2362200" y="1310639"/>
                  </a:moveTo>
                  <a:lnTo>
                    <a:pt x="2349500" y="1293114"/>
                  </a:lnTo>
                  <a:lnTo>
                    <a:pt x="2324100" y="1310639"/>
                  </a:lnTo>
                  <a:lnTo>
                    <a:pt x="2349500" y="1328928"/>
                  </a:lnTo>
                  <a:lnTo>
                    <a:pt x="2362200" y="1310639"/>
                  </a:lnTo>
                  <a:close/>
                </a:path>
                <a:path w="3657600" h="3663950">
                  <a:moveTo>
                    <a:pt x="2400300" y="1274826"/>
                  </a:moveTo>
                  <a:lnTo>
                    <a:pt x="2387600" y="1257300"/>
                  </a:lnTo>
                  <a:lnTo>
                    <a:pt x="2362200" y="1274826"/>
                  </a:lnTo>
                  <a:lnTo>
                    <a:pt x="2387600" y="1293114"/>
                  </a:lnTo>
                  <a:lnTo>
                    <a:pt x="2400300" y="1274826"/>
                  </a:lnTo>
                  <a:close/>
                </a:path>
                <a:path w="3657600" h="3663950">
                  <a:moveTo>
                    <a:pt x="2438400" y="1239012"/>
                  </a:moveTo>
                  <a:lnTo>
                    <a:pt x="2413000" y="1220723"/>
                  </a:lnTo>
                  <a:lnTo>
                    <a:pt x="2400300" y="1239012"/>
                  </a:lnTo>
                  <a:lnTo>
                    <a:pt x="2413000" y="1257300"/>
                  </a:lnTo>
                  <a:lnTo>
                    <a:pt x="2438400" y="1239012"/>
                  </a:lnTo>
                  <a:close/>
                </a:path>
                <a:path w="3657600" h="3663950">
                  <a:moveTo>
                    <a:pt x="2476500" y="1203198"/>
                  </a:moveTo>
                  <a:lnTo>
                    <a:pt x="2451100" y="1184910"/>
                  </a:lnTo>
                  <a:lnTo>
                    <a:pt x="2438400" y="1203198"/>
                  </a:lnTo>
                  <a:lnTo>
                    <a:pt x="2451100" y="1220723"/>
                  </a:lnTo>
                  <a:lnTo>
                    <a:pt x="2476500" y="1203198"/>
                  </a:lnTo>
                  <a:close/>
                </a:path>
                <a:path w="3657600" h="3663950">
                  <a:moveTo>
                    <a:pt x="2514600" y="1167384"/>
                  </a:moveTo>
                  <a:lnTo>
                    <a:pt x="2489200" y="1149095"/>
                  </a:lnTo>
                  <a:lnTo>
                    <a:pt x="2476500" y="1167384"/>
                  </a:lnTo>
                  <a:lnTo>
                    <a:pt x="2489200" y="1184910"/>
                  </a:lnTo>
                  <a:lnTo>
                    <a:pt x="2514600" y="1167384"/>
                  </a:lnTo>
                  <a:close/>
                </a:path>
                <a:path w="3657600" h="3663950">
                  <a:moveTo>
                    <a:pt x="2540000" y="1131570"/>
                  </a:moveTo>
                  <a:lnTo>
                    <a:pt x="2527300" y="1113282"/>
                  </a:lnTo>
                  <a:lnTo>
                    <a:pt x="2514600" y="1131570"/>
                  </a:lnTo>
                  <a:lnTo>
                    <a:pt x="2527300" y="1149095"/>
                  </a:lnTo>
                  <a:lnTo>
                    <a:pt x="2540000" y="1131570"/>
                  </a:lnTo>
                  <a:close/>
                </a:path>
                <a:path w="3657600" h="3663950">
                  <a:moveTo>
                    <a:pt x="2578100" y="1094994"/>
                  </a:moveTo>
                  <a:lnTo>
                    <a:pt x="2565400" y="1077467"/>
                  </a:lnTo>
                  <a:lnTo>
                    <a:pt x="2540000" y="1094994"/>
                  </a:lnTo>
                  <a:lnTo>
                    <a:pt x="2565400" y="1113282"/>
                  </a:lnTo>
                  <a:lnTo>
                    <a:pt x="2578100" y="1094994"/>
                  </a:lnTo>
                  <a:close/>
                </a:path>
                <a:path w="3657600" h="3663950">
                  <a:moveTo>
                    <a:pt x="2616200" y="1059180"/>
                  </a:moveTo>
                  <a:lnTo>
                    <a:pt x="2603500" y="1041654"/>
                  </a:lnTo>
                  <a:lnTo>
                    <a:pt x="2578100" y="1059180"/>
                  </a:lnTo>
                  <a:lnTo>
                    <a:pt x="2603500" y="1077467"/>
                  </a:lnTo>
                  <a:lnTo>
                    <a:pt x="2616200" y="1059180"/>
                  </a:lnTo>
                  <a:close/>
                </a:path>
                <a:path w="3657600" h="3663950">
                  <a:moveTo>
                    <a:pt x="2654300" y="1023366"/>
                  </a:moveTo>
                  <a:lnTo>
                    <a:pt x="2628900" y="1005839"/>
                  </a:lnTo>
                  <a:lnTo>
                    <a:pt x="2616200" y="1023366"/>
                  </a:lnTo>
                  <a:lnTo>
                    <a:pt x="2628900" y="1041654"/>
                  </a:lnTo>
                  <a:lnTo>
                    <a:pt x="2654300" y="1023366"/>
                  </a:lnTo>
                  <a:close/>
                </a:path>
                <a:path w="3657600" h="3663950">
                  <a:moveTo>
                    <a:pt x="2692400" y="987551"/>
                  </a:moveTo>
                  <a:lnTo>
                    <a:pt x="2667000" y="969263"/>
                  </a:lnTo>
                  <a:lnTo>
                    <a:pt x="2654300" y="987551"/>
                  </a:lnTo>
                  <a:lnTo>
                    <a:pt x="2667000" y="1005839"/>
                  </a:lnTo>
                  <a:lnTo>
                    <a:pt x="2692400" y="987551"/>
                  </a:lnTo>
                  <a:close/>
                </a:path>
                <a:path w="3657600" h="3663950">
                  <a:moveTo>
                    <a:pt x="2717800" y="951738"/>
                  </a:moveTo>
                  <a:lnTo>
                    <a:pt x="2705100" y="933450"/>
                  </a:lnTo>
                  <a:lnTo>
                    <a:pt x="2692400" y="951738"/>
                  </a:lnTo>
                  <a:lnTo>
                    <a:pt x="2705100" y="969263"/>
                  </a:lnTo>
                  <a:lnTo>
                    <a:pt x="2717800" y="951738"/>
                  </a:lnTo>
                  <a:close/>
                </a:path>
                <a:path w="3657600" h="3663950">
                  <a:moveTo>
                    <a:pt x="2755900" y="915923"/>
                  </a:moveTo>
                  <a:lnTo>
                    <a:pt x="2743200" y="897635"/>
                  </a:lnTo>
                  <a:lnTo>
                    <a:pt x="2717800" y="915923"/>
                  </a:lnTo>
                  <a:lnTo>
                    <a:pt x="2743200" y="933450"/>
                  </a:lnTo>
                  <a:lnTo>
                    <a:pt x="2755900" y="915923"/>
                  </a:lnTo>
                  <a:close/>
                </a:path>
                <a:path w="3657600" h="3663950">
                  <a:moveTo>
                    <a:pt x="2794000" y="880110"/>
                  </a:moveTo>
                  <a:lnTo>
                    <a:pt x="2781300" y="861822"/>
                  </a:lnTo>
                  <a:lnTo>
                    <a:pt x="2755900" y="880110"/>
                  </a:lnTo>
                  <a:lnTo>
                    <a:pt x="2781300" y="897635"/>
                  </a:lnTo>
                  <a:lnTo>
                    <a:pt x="2794000" y="880110"/>
                  </a:lnTo>
                  <a:close/>
                </a:path>
                <a:path w="3657600" h="3663950">
                  <a:moveTo>
                    <a:pt x="2832100" y="843534"/>
                  </a:moveTo>
                  <a:lnTo>
                    <a:pt x="2819400" y="826007"/>
                  </a:lnTo>
                  <a:lnTo>
                    <a:pt x="2794000" y="843534"/>
                  </a:lnTo>
                  <a:lnTo>
                    <a:pt x="2819400" y="861822"/>
                  </a:lnTo>
                  <a:lnTo>
                    <a:pt x="2832100" y="843534"/>
                  </a:lnTo>
                  <a:close/>
                </a:path>
                <a:path w="3657600" h="3663950">
                  <a:moveTo>
                    <a:pt x="2870200" y="807720"/>
                  </a:moveTo>
                  <a:lnTo>
                    <a:pt x="2844800" y="790194"/>
                  </a:lnTo>
                  <a:lnTo>
                    <a:pt x="2832100" y="807720"/>
                  </a:lnTo>
                  <a:lnTo>
                    <a:pt x="2844800" y="826007"/>
                  </a:lnTo>
                  <a:lnTo>
                    <a:pt x="2870200" y="807720"/>
                  </a:lnTo>
                  <a:close/>
                </a:path>
                <a:path w="3657600" h="3663950">
                  <a:moveTo>
                    <a:pt x="2908300" y="771906"/>
                  </a:moveTo>
                  <a:lnTo>
                    <a:pt x="2882900" y="754380"/>
                  </a:lnTo>
                  <a:lnTo>
                    <a:pt x="2870200" y="771906"/>
                  </a:lnTo>
                  <a:lnTo>
                    <a:pt x="2882900" y="790194"/>
                  </a:lnTo>
                  <a:lnTo>
                    <a:pt x="2908300" y="771906"/>
                  </a:lnTo>
                  <a:close/>
                </a:path>
                <a:path w="3657600" h="3663950">
                  <a:moveTo>
                    <a:pt x="2933700" y="736091"/>
                  </a:moveTo>
                  <a:lnTo>
                    <a:pt x="2921000" y="717804"/>
                  </a:lnTo>
                  <a:lnTo>
                    <a:pt x="2908300" y="736092"/>
                  </a:lnTo>
                  <a:lnTo>
                    <a:pt x="2921000" y="754380"/>
                  </a:lnTo>
                  <a:lnTo>
                    <a:pt x="2933700" y="736091"/>
                  </a:lnTo>
                  <a:close/>
                </a:path>
                <a:path w="3657600" h="3663950">
                  <a:moveTo>
                    <a:pt x="2971800" y="700277"/>
                  </a:moveTo>
                  <a:lnTo>
                    <a:pt x="2959100" y="681990"/>
                  </a:lnTo>
                  <a:lnTo>
                    <a:pt x="2933700" y="700277"/>
                  </a:lnTo>
                  <a:lnTo>
                    <a:pt x="2959100" y="717804"/>
                  </a:lnTo>
                  <a:lnTo>
                    <a:pt x="2971800" y="700277"/>
                  </a:lnTo>
                  <a:close/>
                </a:path>
                <a:path w="3657600" h="3663950">
                  <a:moveTo>
                    <a:pt x="3009900" y="664463"/>
                  </a:moveTo>
                  <a:lnTo>
                    <a:pt x="2997200" y="646176"/>
                  </a:lnTo>
                  <a:lnTo>
                    <a:pt x="2971800" y="664463"/>
                  </a:lnTo>
                  <a:lnTo>
                    <a:pt x="2997200" y="681990"/>
                  </a:lnTo>
                  <a:lnTo>
                    <a:pt x="3009900" y="664463"/>
                  </a:lnTo>
                  <a:close/>
                </a:path>
                <a:path w="3657600" h="3663950">
                  <a:moveTo>
                    <a:pt x="3048000" y="628649"/>
                  </a:moveTo>
                  <a:lnTo>
                    <a:pt x="3035300" y="610361"/>
                  </a:lnTo>
                  <a:lnTo>
                    <a:pt x="3009900" y="628649"/>
                  </a:lnTo>
                  <a:lnTo>
                    <a:pt x="3035300" y="646176"/>
                  </a:lnTo>
                  <a:lnTo>
                    <a:pt x="3048000" y="628649"/>
                  </a:lnTo>
                  <a:close/>
                </a:path>
                <a:path w="3657600" h="3663950">
                  <a:moveTo>
                    <a:pt x="3086100" y="592835"/>
                  </a:moveTo>
                  <a:lnTo>
                    <a:pt x="3060700" y="574547"/>
                  </a:lnTo>
                  <a:lnTo>
                    <a:pt x="3048000" y="592835"/>
                  </a:lnTo>
                  <a:lnTo>
                    <a:pt x="3060700" y="610361"/>
                  </a:lnTo>
                  <a:lnTo>
                    <a:pt x="3086100" y="592835"/>
                  </a:lnTo>
                  <a:close/>
                </a:path>
                <a:path w="3657600" h="3663950">
                  <a:moveTo>
                    <a:pt x="3124200" y="556260"/>
                  </a:moveTo>
                  <a:lnTo>
                    <a:pt x="3098800" y="538733"/>
                  </a:lnTo>
                  <a:lnTo>
                    <a:pt x="3086100" y="556260"/>
                  </a:lnTo>
                  <a:lnTo>
                    <a:pt x="3098800" y="574547"/>
                  </a:lnTo>
                  <a:lnTo>
                    <a:pt x="3124200" y="556260"/>
                  </a:lnTo>
                  <a:close/>
                </a:path>
                <a:path w="3657600" h="3663950">
                  <a:moveTo>
                    <a:pt x="3149600" y="520445"/>
                  </a:moveTo>
                  <a:lnTo>
                    <a:pt x="3136900" y="502919"/>
                  </a:lnTo>
                  <a:lnTo>
                    <a:pt x="3124200" y="520445"/>
                  </a:lnTo>
                  <a:lnTo>
                    <a:pt x="3136900" y="538733"/>
                  </a:lnTo>
                  <a:lnTo>
                    <a:pt x="3149600" y="520445"/>
                  </a:lnTo>
                  <a:close/>
                </a:path>
                <a:path w="3657600" h="3663950">
                  <a:moveTo>
                    <a:pt x="3187700" y="484631"/>
                  </a:moveTo>
                  <a:lnTo>
                    <a:pt x="3175000" y="467105"/>
                  </a:lnTo>
                  <a:lnTo>
                    <a:pt x="3149600" y="484631"/>
                  </a:lnTo>
                  <a:lnTo>
                    <a:pt x="3175000" y="502919"/>
                  </a:lnTo>
                  <a:lnTo>
                    <a:pt x="3187700" y="484631"/>
                  </a:lnTo>
                  <a:close/>
                </a:path>
                <a:path w="3657600" h="3663950">
                  <a:moveTo>
                    <a:pt x="3225800" y="448817"/>
                  </a:moveTo>
                  <a:lnTo>
                    <a:pt x="3213100" y="430530"/>
                  </a:lnTo>
                  <a:lnTo>
                    <a:pt x="3187700" y="448817"/>
                  </a:lnTo>
                  <a:lnTo>
                    <a:pt x="3213100" y="467105"/>
                  </a:lnTo>
                  <a:lnTo>
                    <a:pt x="3225800" y="448817"/>
                  </a:lnTo>
                  <a:close/>
                </a:path>
                <a:path w="3657600" h="3663950">
                  <a:moveTo>
                    <a:pt x="3263900" y="413003"/>
                  </a:moveTo>
                  <a:lnTo>
                    <a:pt x="3238500" y="394716"/>
                  </a:lnTo>
                  <a:lnTo>
                    <a:pt x="3225800" y="413003"/>
                  </a:lnTo>
                  <a:lnTo>
                    <a:pt x="3238500" y="430530"/>
                  </a:lnTo>
                  <a:lnTo>
                    <a:pt x="3263900" y="413003"/>
                  </a:lnTo>
                  <a:close/>
                </a:path>
                <a:path w="3657600" h="3663950">
                  <a:moveTo>
                    <a:pt x="3302000" y="377189"/>
                  </a:moveTo>
                  <a:lnTo>
                    <a:pt x="3276600" y="358902"/>
                  </a:lnTo>
                  <a:lnTo>
                    <a:pt x="3263900" y="377190"/>
                  </a:lnTo>
                  <a:lnTo>
                    <a:pt x="3276600" y="394716"/>
                  </a:lnTo>
                  <a:lnTo>
                    <a:pt x="3302000" y="377189"/>
                  </a:lnTo>
                  <a:close/>
                </a:path>
                <a:path w="3657600" h="3663950">
                  <a:moveTo>
                    <a:pt x="3340100" y="341375"/>
                  </a:moveTo>
                  <a:lnTo>
                    <a:pt x="3314700" y="323087"/>
                  </a:lnTo>
                  <a:lnTo>
                    <a:pt x="3302000" y="341375"/>
                  </a:lnTo>
                  <a:lnTo>
                    <a:pt x="3314700" y="358901"/>
                  </a:lnTo>
                  <a:lnTo>
                    <a:pt x="3340100" y="341375"/>
                  </a:lnTo>
                  <a:close/>
                </a:path>
                <a:path w="3657600" h="3663950">
                  <a:moveTo>
                    <a:pt x="3365500" y="304799"/>
                  </a:moveTo>
                  <a:lnTo>
                    <a:pt x="3352800" y="287273"/>
                  </a:lnTo>
                  <a:lnTo>
                    <a:pt x="3340100" y="304799"/>
                  </a:lnTo>
                  <a:lnTo>
                    <a:pt x="3352800" y="323087"/>
                  </a:lnTo>
                  <a:lnTo>
                    <a:pt x="3365500" y="304799"/>
                  </a:lnTo>
                  <a:close/>
                </a:path>
                <a:path w="3657600" h="3663950">
                  <a:moveTo>
                    <a:pt x="3403600" y="268985"/>
                  </a:moveTo>
                  <a:lnTo>
                    <a:pt x="3390900" y="251459"/>
                  </a:lnTo>
                  <a:lnTo>
                    <a:pt x="3365500" y="268985"/>
                  </a:lnTo>
                  <a:lnTo>
                    <a:pt x="3390900" y="287273"/>
                  </a:lnTo>
                  <a:lnTo>
                    <a:pt x="3403600" y="268985"/>
                  </a:lnTo>
                  <a:close/>
                </a:path>
                <a:path w="3657600" h="3663950">
                  <a:moveTo>
                    <a:pt x="3441700" y="233171"/>
                  </a:moveTo>
                  <a:lnTo>
                    <a:pt x="3429000" y="215645"/>
                  </a:lnTo>
                  <a:lnTo>
                    <a:pt x="3403600" y="233171"/>
                  </a:lnTo>
                  <a:lnTo>
                    <a:pt x="3429000" y="251459"/>
                  </a:lnTo>
                  <a:lnTo>
                    <a:pt x="3441700" y="233171"/>
                  </a:lnTo>
                  <a:close/>
                </a:path>
                <a:path w="3657600" h="3663950">
                  <a:moveTo>
                    <a:pt x="3479800" y="197357"/>
                  </a:moveTo>
                  <a:lnTo>
                    <a:pt x="3454400" y="179069"/>
                  </a:lnTo>
                  <a:lnTo>
                    <a:pt x="3441700" y="197357"/>
                  </a:lnTo>
                  <a:lnTo>
                    <a:pt x="3454400" y="215645"/>
                  </a:lnTo>
                  <a:lnTo>
                    <a:pt x="3479800" y="197357"/>
                  </a:lnTo>
                  <a:close/>
                </a:path>
                <a:path w="3657600" h="3663950">
                  <a:moveTo>
                    <a:pt x="3517900" y="161543"/>
                  </a:moveTo>
                  <a:lnTo>
                    <a:pt x="3492500" y="143255"/>
                  </a:lnTo>
                  <a:lnTo>
                    <a:pt x="3479800" y="161543"/>
                  </a:lnTo>
                  <a:lnTo>
                    <a:pt x="3492500" y="179069"/>
                  </a:lnTo>
                  <a:lnTo>
                    <a:pt x="3517900" y="161543"/>
                  </a:lnTo>
                  <a:close/>
                </a:path>
                <a:path w="3657600" h="3663950">
                  <a:moveTo>
                    <a:pt x="3556000" y="125729"/>
                  </a:moveTo>
                  <a:lnTo>
                    <a:pt x="3530600" y="107441"/>
                  </a:lnTo>
                  <a:lnTo>
                    <a:pt x="3517900" y="125729"/>
                  </a:lnTo>
                  <a:lnTo>
                    <a:pt x="3530600" y="143255"/>
                  </a:lnTo>
                  <a:lnTo>
                    <a:pt x="3556000" y="125729"/>
                  </a:lnTo>
                  <a:close/>
                </a:path>
                <a:path w="3657600" h="3663950">
                  <a:moveTo>
                    <a:pt x="3581400" y="89915"/>
                  </a:moveTo>
                  <a:lnTo>
                    <a:pt x="3568700" y="71627"/>
                  </a:lnTo>
                  <a:lnTo>
                    <a:pt x="3556000" y="89915"/>
                  </a:lnTo>
                  <a:lnTo>
                    <a:pt x="3568700" y="107441"/>
                  </a:lnTo>
                  <a:lnTo>
                    <a:pt x="3581400" y="89915"/>
                  </a:lnTo>
                  <a:close/>
                </a:path>
                <a:path w="3657600" h="3663950">
                  <a:moveTo>
                    <a:pt x="3619500" y="53339"/>
                  </a:moveTo>
                  <a:lnTo>
                    <a:pt x="3606800" y="35813"/>
                  </a:lnTo>
                  <a:lnTo>
                    <a:pt x="3581400" y="53339"/>
                  </a:lnTo>
                  <a:lnTo>
                    <a:pt x="3606800" y="71627"/>
                  </a:lnTo>
                  <a:lnTo>
                    <a:pt x="3619500" y="53339"/>
                  </a:lnTo>
                  <a:close/>
                </a:path>
                <a:path w="3657600" h="3663950">
                  <a:moveTo>
                    <a:pt x="3657600" y="17525"/>
                  </a:moveTo>
                  <a:lnTo>
                    <a:pt x="3644900" y="0"/>
                  </a:lnTo>
                  <a:lnTo>
                    <a:pt x="3619500" y="17525"/>
                  </a:lnTo>
                  <a:lnTo>
                    <a:pt x="3644900" y="35813"/>
                  </a:lnTo>
                  <a:lnTo>
                    <a:pt x="3657600" y="17525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 sz="1368"/>
            </a:p>
          </p:txBody>
        </p:sp>
        <p:sp>
          <p:nvSpPr>
            <p:cNvPr id="6" name="object 6"/>
            <p:cNvSpPr/>
            <p:nvPr/>
          </p:nvSpPr>
          <p:spPr>
            <a:xfrm>
              <a:off x="7651127" y="1934717"/>
              <a:ext cx="1034415" cy="1034415"/>
            </a:xfrm>
            <a:custGeom>
              <a:avLst/>
              <a:gdLst/>
              <a:ahLst/>
              <a:cxnLst/>
              <a:rect l="l" t="t" r="r" b="b"/>
              <a:pathLst>
                <a:path w="1034415" h="1034414">
                  <a:moveTo>
                    <a:pt x="80771" y="27431"/>
                  </a:moveTo>
                  <a:lnTo>
                    <a:pt x="0" y="0"/>
                  </a:lnTo>
                  <a:lnTo>
                    <a:pt x="27431" y="81533"/>
                  </a:lnTo>
                  <a:lnTo>
                    <a:pt x="35813" y="73032"/>
                  </a:lnTo>
                  <a:lnTo>
                    <a:pt x="35813" y="54101"/>
                  </a:lnTo>
                  <a:lnTo>
                    <a:pt x="54101" y="36575"/>
                  </a:lnTo>
                  <a:lnTo>
                    <a:pt x="62991" y="45465"/>
                  </a:lnTo>
                  <a:lnTo>
                    <a:pt x="80771" y="27431"/>
                  </a:lnTo>
                  <a:close/>
                </a:path>
                <a:path w="1034415" h="1034414">
                  <a:moveTo>
                    <a:pt x="62991" y="45465"/>
                  </a:moveTo>
                  <a:lnTo>
                    <a:pt x="54101" y="36575"/>
                  </a:lnTo>
                  <a:lnTo>
                    <a:pt x="35813" y="54101"/>
                  </a:lnTo>
                  <a:lnTo>
                    <a:pt x="45211" y="63499"/>
                  </a:lnTo>
                  <a:lnTo>
                    <a:pt x="62991" y="45465"/>
                  </a:lnTo>
                  <a:close/>
                </a:path>
                <a:path w="1034415" h="1034414">
                  <a:moveTo>
                    <a:pt x="45211" y="63500"/>
                  </a:moveTo>
                  <a:lnTo>
                    <a:pt x="35813" y="54101"/>
                  </a:lnTo>
                  <a:lnTo>
                    <a:pt x="35813" y="73032"/>
                  </a:lnTo>
                  <a:lnTo>
                    <a:pt x="45211" y="63500"/>
                  </a:lnTo>
                  <a:close/>
                </a:path>
                <a:path w="1034415" h="1034414">
                  <a:moveTo>
                    <a:pt x="981776" y="964250"/>
                  </a:moveTo>
                  <a:lnTo>
                    <a:pt x="62991" y="45465"/>
                  </a:lnTo>
                  <a:lnTo>
                    <a:pt x="45211" y="63500"/>
                  </a:lnTo>
                  <a:lnTo>
                    <a:pt x="964053" y="982341"/>
                  </a:lnTo>
                  <a:lnTo>
                    <a:pt x="979486" y="980740"/>
                  </a:lnTo>
                  <a:lnTo>
                    <a:pt x="979979" y="980267"/>
                  </a:lnTo>
                  <a:lnTo>
                    <a:pt x="981776" y="964250"/>
                  </a:lnTo>
                  <a:close/>
                </a:path>
                <a:path w="1034415" h="1034414">
                  <a:moveTo>
                    <a:pt x="989076" y="1019047"/>
                  </a:moveTo>
                  <a:lnTo>
                    <a:pt x="989076" y="971550"/>
                  </a:lnTo>
                  <a:lnTo>
                    <a:pt x="979979" y="980267"/>
                  </a:lnTo>
                  <a:lnTo>
                    <a:pt x="979932" y="980694"/>
                  </a:lnTo>
                  <a:lnTo>
                    <a:pt x="979486" y="980740"/>
                  </a:lnTo>
                  <a:lnTo>
                    <a:pt x="970788" y="989076"/>
                  </a:lnTo>
                  <a:lnTo>
                    <a:pt x="964053" y="982341"/>
                  </a:lnTo>
                  <a:lnTo>
                    <a:pt x="899160" y="989076"/>
                  </a:lnTo>
                  <a:lnTo>
                    <a:pt x="989076" y="1019047"/>
                  </a:lnTo>
                  <a:close/>
                </a:path>
                <a:path w="1034415" h="1034414">
                  <a:moveTo>
                    <a:pt x="979486" y="980740"/>
                  </a:moveTo>
                  <a:lnTo>
                    <a:pt x="964053" y="982341"/>
                  </a:lnTo>
                  <a:lnTo>
                    <a:pt x="970788" y="989076"/>
                  </a:lnTo>
                  <a:lnTo>
                    <a:pt x="979486" y="980740"/>
                  </a:lnTo>
                  <a:close/>
                </a:path>
                <a:path w="1034415" h="1034414">
                  <a:moveTo>
                    <a:pt x="989076" y="971550"/>
                  </a:moveTo>
                  <a:lnTo>
                    <a:pt x="981776" y="964250"/>
                  </a:lnTo>
                  <a:lnTo>
                    <a:pt x="979979" y="980267"/>
                  </a:lnTo>
                  <a:lnTo>
                    <a:pt x="989076" y="971550"/>
                  </a:lnTo>
                  <a:close/>
                </a:path>
                <a:path w="1034415" h="1034414">
                  <a:moveTo>
                    <a:pt x="1034033" y="1034034"/>
                  </a:moveTo>
                  <a:lnTo>
                    <a:pt x="989076" y="899160"/>
                  </a:lnTo>
                  <a:lnTo>
                    <a:pt x="981776" y="964250"/>
                  </a:lnTo>
                  <a:lnTo>
                    <a:pt x="989076" y="971550"/>
                  </a:lnTo>
                  <a:lnTo>
                    <a:pt x="989076" y="1019047"/>
                  </a:lnTo>
                  <a:lnTo>
                    <a:pt x="1034033" y="103403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1368"/>
            </a:p>
          </p:txBody>
        </p:sp>
        <p:sp>
          <p:nvSpPr>
            <p:cNvPr id="7" name="object 7"/>
            <p:cNvSpPr/>
            <p:nvPr/>
          </p:nvSpPr>
          <p:spPr>
            <a:xfrm>
              <a:off x="5358269" y="5209032"/>
              <a:ext cx="394335" cy="394335"/>
            </a:xfrm>
            <a:custGeom>
              <a:avLst/>
              <a:gdLst/>
              <a:ahLst/>
              <a:cxnLst/>
              <a:rect l="l" t="t" r="r" b="b"/>
              <a:pathLst>
                <a:path w="394335" h="394335">
                  <a:moveTo>
                    <a:pt x="346840" y="333144"/>
                  </a:moveTo>
                  <a:lnTo>
                    <a:pt x="12953" y="0"/>
                  </a:lnTo>
                  <a:lnTo>
                    <a:pt x="0" y="13716"/>
                  </a:lnTo>
                  <a:lnTo>
                    <a:pt x="333231" y="346947"/>
                  </a:lnTo>
                  <a:lnTo>
                    <a:pt x="346840" y="333144"/>
                  </a:lnTo>
                  <a:close/>
                </a:path>
                <a:path w="394335" h="394335">
                  <a:moveTo>
                    <a:pt x="355853" y="381373"/>
                  </a:moveTo>
                  <a:lnTo>
                    <a:pt x="355853" y="342138"/>
                  </a:lnTo>
                  <a:lnTo>
                    <a:pt x="342137" y="355854"/>
                  </a:lnTo>
                  <a:lnTo>
                    <a:pt x="333231" y="346947"/>
                  </a:lnTo>
                  <a:lnTo>
                    <a:pt x="313181" y="367284"/>
                  </a:lnTo>
                  <a:lnTo>
                    <a:pt x="355853" y="381373"/>
                  </a:lnTo>
                  <a:close/>
                </a:path>
                <a:path w="394335" h="394335">
                  <a:moveTo>
                    <a:pt x="355853" y="342138"/>
                  </a:moveTo>
                  <a:lnTo>
                    <a:pt x="346840" y="333144"/>
                  </a:lnTo>
                  <a:lnTo>
                    <a:pt x="333231" y="346947"/>
                  </a:lnTo>
                  <a:lnTo>
                    <a:pt x="342137" y="355854"/>
                  </a:lnTo>
                  <a:lnTo>
                    <a:pt x="355853" y="342138"/>
                  </a:lnTo>
                  <a:close/>
                </a:path>
                <a:path w="394335" h="394335">
                  <a:moveTo>
                    <a:pt x="393953" y="393953"/>
                  </a:moveTo>
                  <a:lnTo>
                    <a:pt x="366521" y="313182"/>
                  </a:lnTo>
                  <a:lnTo>
                    <a:pt x="346840" y="333144"/>
                  </a:lnTo>
                  <a:lnTo>
                    <a:pt x="355853" y="342138"/>
                  </a:lnTo>
                  <a:lnTo>
                    <a:pt x="355853" y="381373"/>
                  </a:lnTo>
                  <a:lnTo>
                    <a:pt x="393953" y="393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68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0" y="298450"/>
            <a:ext cx="6551613" cy="431800"/>
          </a:xfrm>
          <a:prstGeom prst="rect">
            <a:avLst/>
          </a:prstGeom>
        </p:spPr>
        <p:txBody>
          <a:bodyPr vert="horz" wrap="square" lIns="0" tIns="10317" rIns="0" bIns="0" rtlCol="0" anchor="ctr">
            <a:spAutoFit/>
          </a:bodyPr>
          <a:lstStyle/>
          <a:p>
            <a:pPr marL="10860">
              <a:spcBef>
                <a:spcPts val="81"/>
              </a:spcBef>
            </a:pPr>
            <a:r>
              <a:rPr sz="2736" spc="-4" dirty="0"/>
              <a:t>Introduce “slack”</a:t>
            </a:r>
            <a:r>
              <a:rPr sz="2736" spc="13" dirty="0"/>
              <a:t> </a:t>
            </a:r>
            <a:r>
              <a:rPr sz="2736" spc="-4" dirty="0"/>
              <a:t>variables</a:t>
            </a:r>
            <a:endParaRPr sz="2736" dirty="0"/>
          </a:p>
        </p:txBody>
      </p:sp>
      <p:sp>
        <p:nvSpPr>
          <p:cNvPr id="9" name="object 9"/>
          <p:cNvSpPr/>
          <p:nvPr/>
        </p:nvSpPr>
        <p:spPr>
          <a:xfrm>
            <a:off x="792888" y="1335762"/>
            <a:ext cx="7493302" cy="8688"/>
          </a:xfrm>
          <a:custGeom>
            <a:avLst/>
            <a:gdLst/>
            <a:ahLst/>
            <a:cxnLst/>
            <a:rect l="l" t="t" r="r" b="b"/>
            <a:pathLst>
              <a:path w="8763000" h="10159">
                <a:moveTo>
                  <a:pt x="8763000" y="9906"/>
                </a:moveTo>
                <a:lnTo>
                  <a:pt x="8763000" y="0"/>
                </a:lnTo>
                <a:lnTo>
                  <a:pt x="0" y="0"/>
                </a:lnTo>
                <a:lnTo>
                  <a:pt x="0" y="9906"/>
                </a:lnTo>
                <a:lnTo>
                  <a:pt x="8763000" y="99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68"/>
          </a:p>
        </p:txBody>
      </p:sp>
      <p:sp>
        <p:nvSpPr>
          <p:cNvPr id="10" name="object 10"/>
          <p:cNvSpPr txBox="1"/>
          <p:nvPr/>
        </p:nvSpPr>
        <p:spPr>
          <a:xfrm>
            <a:off x="4572982" y="4792672"/>
            <a:ext cx="162898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b="1" spc="-4" dirty="0">
                <a:latin typeface="Times New Roman"/>
                <a:cs typeface="Times New Roman"/>
              </a:rPr>
              <a:t>w</a:t>
            </a:r>
            <a:endParaRPr sz="1539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454640" y="1730183"/>
            <a:ext cx="4039324" cy="3980138"/>
            <a:chOff x="4040009" y="1794753"/>
            <a:chExt cx="4723765" cy="465455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5734" y="4995219"/>
              <a:ext cx="146303" cy="14269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8486" y="4309362"/>
              <a:ext cx="145542" cy="1426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4825" y="4156939"/>
              <a:ext cx="145541" cy="14264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7343" y="6306480"/>
              <a:ext cx="146303" cy="1426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0741" y="5071353"/>
              <a:ext cx="146303" cy="14262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8341" y="5909553"/>
              <a:ext cx="146303" cy="14262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5141" y="1794753"/>
              <a:ext cx="146303" cy="14262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040009" y="1861565"/>
              <a:ext cx="3657600" cy="3663950"/>
            </a:xfrm>
            <a:custGeom>
              <a:avLst/>
              <a:gdLst/>
              <a:ahLst/>
              <a:cxnLst/>
              <a:rect l="l" t="t" r="r" b="b"/>
              <a:pathLst>
                <a:path w="3657600" h="3663950">
                  <a:moveTo>
                    <a:pt x="25400" y="3645408"/>
                  </a:moveTo>
                  <a:lnTo>
                    <a:pt x="12700" y="3627881"/>
                  </a:lnTo>
                  <a:lnTo>
                    <a:pt x="0" y="3645408"/>
                  </a:lnTo>
                  <a:lnTo>
                    <a:pt x="12700" y="3663696"/>
                  </a:lnTo>
                  <a:lnTo>
                    <a:pt x="25400" y="3645408"/>
                  </a:lnTo>
                  <a:close/>
                </a:path>
                <a:path w="3657600" h="3663950">
                  <a:moveTo>
                    <a:pt x="63500" y="3609593"/>
                  </a:moveTo>
                  <a:lnTo>
                    <a:pt x="50800" y="3592067"/>
                  </a:lnTo>
                  <a:lnTo>
                    <a:pt x="25400" y="3609593"/>
                  </a:lnTo>
                  <a:lnTo>
                    <a:pt x="50800" y="3627881"/>
                  </a:lnTo>
                  <a:lnTo>
                    <a:pt x="63500" y="3609593"/>
                  </a:lnTo>
                  <a:close/>
                </a:path>
                <a:path w="3657600" h="3663950">
                  <a:moveTo>
                    <a:pt x="101600" y="3573779"/>
                  </a:moveTo>
                  <a:lnTo>
                    <a:pt x="88900" y="3555491"/>
                  </a:lnTo>
                  <a:lnTo>
                    <a:pt x="63500" y="3573779"/>
                  </a:lnTo>
                  <a:lnTo>
                    <a:pt x="88900" y="3592067"/>
                  </a:lnTo>
                  <a:lnTo>
                    <a:pt x="101600" y="3573779"/>
                  </a:lnTo>
                  <a:close/>
                </a:path>
                <a:path w="3657600" h="3663950">
                  <a:moveTo>
                    <a:pt x="139700" y="3537966"/>
                  </a:moveTo>
                  <a:lnTo>
                    <a:pt x="114300" y="3519678"/>
                  </a:lnTo>
                  <a:lnTo>
                    <a:pt x="101600" y="3537966"/>
                  </a:lnTo>
                  <a:lnTo>
                    <a:pt x="114300" y="3555491"/>
                  </a:lnTo>
                  <a:lnTo>
                    <a:pt x="139700" y="3537966"/>
                  </a:lnTo>
                  <a:close/>
                </a:path>
                <a:path w="3657600" h="3663950">
                  <a:moveTo>
                    <a:pt x="177800" y="3502152"/>
                  </a:moveTo>
                  <a:lnTo>
                    <a:pt x="152400" y="3483864"/>
                  </a:lnTo>
                  <a:lnTo>
                    <a:pt x="139700" y="3502152"/>
                  </a:lnTo>
                  <a:lnTo>
                    <a:pt x="152400" y="3519678"/>
                  </a:lnTo>
                  <a:lnTo>
                    <a:pt x="177800" y="3502152"/>
                  </a:lnTo>
                  <a:close/>
                </a:path>
                <a:path w="3657600" h="3663950">
                  <a:moveTo>
                    <a:pt x="203200" y="3466338"/>
                  </a:moveTo>
                  <a:lnTo>
                    <a:pt x="190500" y="3448050"/>
                  </a:lnTo>
                  <a:lnTo>
                    <a:pt x="177800" y="3466338"/>
                  </a:lnTo>
                  <a:lnTo>
                    <a:pt x="190500" y="3483864"/>
                  </a:lnTo>
                  <a:lnTo>
                    <a:pt x="203200" y="3466338"/>
                  </a:lnTo>
                  <a:close/>
                </a:path>
                <a:path w="3657600" h="3663950">
                  <a:moveTo>
                    <a:pt x="241300" y="3429762"/>
                  </a:moveTo>
                  <a:lnTo>
                    <a:pt x="228600" y="3412236"/>
                  </a:lnTo>
                  <a:lnTo>
                    <a:pt x="203200" y="3429762"/>
                  </a:lnTo>
                  <a:lnTo>
                    <a:pt x="228600" y="3448050"/>
                  </a:lnTo>
                  <a:lnTo>
                    <a:pt x="241300" y="3429762"/>
                  </a:lnTo>
                  <a:close/>
                </a:path>
                <a:path w="3657600" h="3663950">
                  <a:moveTo>
                    <a:pt x="279400" y="3393948"/>
                  </a:moveTo>
                  <a:lnTo>
                    <a:pt x="266700" y="3376422"/>
                  </a:lnTo>
                  <a:lnTo>
                    <a:pt x="241300" y="3393948"/>
                  </a:lnTo>
                  <a:lnTo>
                    <a:pt x="266700" y="3412236"/>
                  </a:lnTo>
                  <a:lnTo>
                    <a:pt x="279400" y="3393948"/>
                  </a:lnTo>
                  <a:close/>
                </a:path>
                <a:path w="3657600" h="3663950">
                  <a:moveTo>
                    <a:pt x="317500" y="3358134"/>
                  </a:moveTo>
                  <a:lnTo>
                    <a:pt x="304800" y="3340608"/>
                  </a:lnTo>
                  <a:lnTo>
                    <a:pt x="279400" y="3358134"/>
                  </a:lnTo>
                  <a:lnTo>
                    <a:pt x="304800" y="3376422"/>
                  </a:lnTo>
                  <a:lnTo>
                    <a:pt x="317500" y="3358134"/>
                  </a:lnTo>
                  <a:close/>
                </a:path>
                <a:path w="3657600" h="3663950">
                  <a:moveTo>
                    <a:pt x="355600" y="3322320"/>
                  </a:moveTo>
                  <a:lnTo>
                    <a:pt x="330200" y="3304031"/>
                  </a:lnTo>
                  <a:lnTo>
                    <a:pt x="317500" y="3322320"/>
                  </a:lnTo>
                  <a:lnTo>
                    <a:pt x="330200" y="3340608"/>
                  </a:lnTo>
                  <a:lnTo>
                    <a:pt x="355600" y="3322320"/>
                  </a:lnTo>
                  <a:close/>
                </a:path>
                <a:path w="3657600" h="3663950">
                  <a:moveTo>
                    <a:pt x="393700" y="3286505"/>
                  </a:moveTo>
                  <a:lnTo>
                    <a:pt x="368300" y="3268218"/>
                  </a:lnTo>
                  <a:lnTo>
                    <a:pt x="355600" y="3286505"/>
                  </a:lnTo>
                  <a:lnTo>
                    <a:pt x="368300" y="3304031"/>
                  </a:lnTo>
                  <a:lnTo>
                    <a:pt x="393700" y="3286505"/>
                  </a:lnTo>
                  <a:close/>
                </a:path>
                <a:path w="3657600" h="3663950">
                  <a:moveTo>
                    <a:pt x="419100" y="3250692"/>
                  </a:moveTo>
                  <a:lnTo>
                    <a:pt x="406400" y="3232404"/>
                  </a:lnTo>
                  <a:lnTo>
                    <a:pt x="393700" y="3250692"/>
                  </a:lnTo>
                  <a:lnTo>
                    <a:pt x="406400" y="3268218"/>
                  </a:lnTo>
                  <a:lnTo>
                    <a:pt x="419100" y="3250692"/>
                  </a:lnTo>
                  <a:close/>
                </a:path>
                <a:path w="3657600" h="3663950">
                  <a:moveTo>
                    <a:pt x="457200" y="3214878"/>
                  </a:moveTo>
                  <a:lnTo>
                    <a:pt x="444500" y="3196590"/>
                  </a:lnTo>
                  <a:lnTo>
                    <a:pt x="419100" y="3214878"/>
                  </a:lnTo>
                  <a:lnTo>
                    <a:pt x="444500" y="3232404"/>
                  </a:lnTo>
                  <a:lnTo>
                    <a:pt x="457200" y="3214878"/>
                  </a:lnTo>
                  <a:close/>
                </a:path>
                <a:path w="3657600" h="3663950">
                  <a:moveTo>
                    <a:pt x="495300" y="3178302"/>
                  </a:moveTo>
                  <a:lnTo>
                    <a:pt x="482600" y="3160776"/>
                  </a:lnTo>
                  <a:lnTo>
                    <a:pt x="457200" y="3178302"/>
                  </a:lnTo>
                  <a:lnTo>
                    <a:pt x="482600" y="3196590"/>
                  </a:lnTo>
                  <a:lnTo>
                    <a:pt x="495300" y="3178302"/>
                  </a:lnTo>
                  <a:close/>
                </a:path>
                <a:path w="3657600" h="3663950">
                  <a:moveTo>
                    <a:pt x="533400" y="3142488"/>
                  </a:moveTo>
                  <a:lnTo>
                    <a:pt x="520700" y="3124962"/>
                  </a:lnTo>
                  <a:lnTo>
                    <a:pt x="495300" y="3142488"/>
                  </a:lnTo>
                  <a:lnTo>
                    <a:pt x="520700" y="3160776"/>
                  </a:lnTo>
                  <a:lnTo>
                    <a:pt x="533400" y="3142488"/>
                  </a:lnTo>
                  <a:close/>
                </a:path>
                <a:path w="3657600" h="3663950">
                  <a:moveTo>
                    <a:pt x="571500" y="3106674"/>
                  </a:moveTo>
                  <a:lnTo>
                    <a:pt x="546100" y="3089148"/>
                  </a:lnTo>
                  <a:lnTo>
                    <a:pt x="533400" y="3106674"/>
                  </a:lnTo>
                  <a:lnTo>
                    <a:pt x="546100" y="3124962"/>
                  </a:lnTo>
                  <a:lnTo>
                    <a:pt x="571500" y="3106674"/>
                  </a:lnTo>
                  <a:close/>
                </a:path>
                <a:path w="3657600" h="3663950">
                  <a:moveTo>
                    <a:pt x="609600" y="3070860"/>
                  </a:moveTo>
                  <a:lnTo>
                    <a:pt x="584200" y="3052572"/>
                  </a:lnTo>
                  <a:lnTo>
                    <a:pt x="571500" y="3070860"/>
                  </a:lnTo>
                  <a:lnTo>
                    <a:pt x="584200" y="3089148"/>
                  </a:lnTo>
                  <a:lnTo>
                    <a:pt x="609600" y="3070860"/>
                  </a:lnTo>
                  <a:close/>
                </a:path>
                <a:path w="3657600" h="3663950">
                  <a:moveTo>
                    <a:pt x="635000" y="3035046"/>
                  </a:moveTo>
                  <a:lnTo>
                    <a:pt x="622300" y="3016758"/>
                  </a:lnTo>
                  <a:lnTo>
                    <a:pt x="609600" y="3035046"/>
                  </a:lnTo>
                  <a:lnTo>
                    <a:pt x="622300" y="3052572"/>
                  </a:lnTo>
                  <a:lnTo>
                    <a:pt x="635000" y="3035046"/>
                  </a:lnTo>
                  <a:close/>
                </a:path>
                <a:path w="3657600" h="3663950">
                  <a:moveTo>
                    <a:pt x="673100" y="2999232"/>
                  </a:moveTo>
                  <a:lnTo>
                    <a:pt x="660400" y="2980944"/>
                  </a:lnTo>
                  <a:lnTo>
                    <a:pt x="635000" y="2999232"/>
                  </a:lnTo>
                  <a:lnTo>
                    <a:pt x="660400" y="3016758"/>
                  </a:lnTo>
                  <a:lnTo>
                    <a:pt x="673100" y="2999232"/>
                  </a:lnTo>
                  <a:close/>
                </a:path>
                <a:path w="3657600" h="3663950">
                  <a:moveTo>
                    <a:pt x="711200" y="2963418"/>
                  </a:moveTo>
                  <a:lnTo>
                    <a:pt x="698500" y="2945130"/>
                  </a:lnTo>
                  <a:lnTo>
                    <a:pt x="673100" y="2963418"/>
                  </a:lnTo>
                  <a:lnTo>
                    <a:pt x="698500" y="2980944"/>
                  </a:lnTo>
                  <a:lnTo>
                    <a:pt x="711200" y="2963418"/>
                  </a:lnTo>
                  <a:close/>
                </a:path>
                <a:path w="3657600" h="3663950">
                  <a:moveTo>
                    <a:pt x="749300" y="2926842"/>
                  </a:moveTo>
                  <a:lnTo>
                    <a:pt x="736600" y="2909316"/>
                  </a:lnTo>
                  <a:lnTo>
                    <a:pt x="711200" y="2926842"/>
                  </a:lnTo>
                  <a:lnTo>
                    <a:pt x="736600" y="2945130"/>
                  </a:lnTo>
                  <a:lnTo>
                    <a:pt x="749300" y="2926842"/>
                  </a:lnTo>
                  <a:close/>
                </a:path>
                <a:path w="3657600" h="3663950">
                  <a:moveTo>
                    <a:pt x="787400" y="2891028"/>
                  </a:moveTo>
                  <a:lnTo>
                    <a:pt x="762000" y="2873502"/>
                  </a:lnTo>
                  <a:lnTo>
                    <a:pt x="749300" y="2891028"/>
                  </a:lnTo>
                  <a:lnTo>
                    <a:pt x="762000" y="2909316"/>
                  </a:lnTo>
                  <a:lnTo>
                    <a:pt x="787400" y="2891028"/>
                  </a:lnTo>
                  <a:close/>
                </a:path>
                <a:path w="3657600" h="3663950">
                  <a:moveTo>
                    <a:pt x="825500" y="2855214"/>
                  </a:moveTo>
                  <a:lnTo>
                    <a:pt x="800100" y="2837688"/>
                  </a:lnTo>
                  <a:lnTo>
                    <a:pt x="787400" y="2855214"/>
                  </a:lnTo>
                  <a:lnTo>
                    <a:pt x="800100" y="2873502"/>
                  </a:lnTo>
                  <a:lnTo>
                    <a:pt x="825500" y="2855214"/>
                  </a:lnTo>
                  <a:close/>
                </a:path>
                <a:path w="3657600" h="3663950">
                  <a:moveTo>
                    <a:pt x="850900" y="2819400"/>
                  </a:moveTo>
                  <a:lnTo>
                    <a:pt x="838200" y="2801112"/>
                  </a:lnTo>
                  <a:lnTo>
                    <a:pt x="825500" y="2819400"/>
                  </a:lnTo>
                  <a:lnTo>
                    <a:pt x="838200" y="2837688"/>
                  </a:lnTo>
                  <a:lnTo>
                    <a:pt x="850900" y="2819400"/>
                  </a:lnTo>
                  <a:close/>
                </a:path>
                <a:path w="3657600" h="3663950">
                  <a:moveTo>
                    <a:pt x="889000" y="2783586"/>
                  </a:moveTo>
                  <a:lnTo>
                    <a:pt x="876300" y="2765298"/>
                  </a:lnTo>
                  <a:lnTo>
                    <a:pt x="850900" y="2783586"/>
                  </a:lnTo>
                  <a:lnTo>
                    <a:pt x="876300" y="2801112"/>
                  </a:lnTo>
                  <a:lnTo>
                    <a:pt x="889000" y="2783586"/>
                  </a:lnTo>
                  <a:close/>
                </a:path>
                <a:path w="3657600" h="3663950">
                  <a:moveTo>
                    <a:pt x="927100" y="2747772"/>
                  </a:moveTo>
                  <a:lnTo>
                    <a:pt x="914400" y="2729484"/>
                  </a:lnTo>
                  <a:lnTo>
                    <a:pt x="889000" y="2747772"/>
                  </a:lnTo>
                  <a:lnTo>
                    <a:pt x="914400" y="2765298"/>
                  </a:lnTo>
                  <a:lnTo>
                    <a:pt x="927100" y="2747772"/>
                  </a:lnTo>
                  <a:close/>
                </a:path>
                <a:path w="3657600" h="3663950">
                  <a:moveTo>
                    <a:pt x="965200" y="2711958"/>
                  </a:moveTo>
                  <a:lnTo>
                    <a:pt x="939800" y="2693670"/>
                  </a:lnTo>
                  <a:lnTo>
                    <a:pt x="927100" y="2711958"/>
                  </a:lnTo>
                  <a:lnTo>
                    <a:pt x="939800" y="2729484"/>
                  </a:lnTo>
                  <a:lnTo>
                    <a:pt x="965200" y="2711958"/>
                  </a:lnTo>
                  <a:close/>
                </a:path>
                <a:path w="3657600" h="3663950">
                  <a:moveTo>
                    <a:pt x="1003300" y="2675382"/>
                  </a:moveTo>
                  <a:lnTo>
                    <a:pt x="977900" y="2657856"/>
                  </a:lnTo>
                  <a:lnTo>
                    <a:pt x="965200" y="2675382"/>
                  </a:lnTo>
                  <a:lnTo>
                    <a:pt x="977900" y="2693670"/>
                  </a:lnTo>
                  <a:lnTo>
                    <a:pt x="1003300" y="2675382"/>
                  </a:lnTo>
                  <a:close/>
                </a:path>
                <a:path w="3657600" h="3663950">
                  <a:moveTo>
                    <a:pt x="1041400" y="2639568"/>
                  </a:moveTo>
                  <a:lnTo>
                    <a:pt x="1016000" y="2622042"/>
                  </a:lnTo>
                  <a:lnTo>
                    <a:pt x="1003300" y="2639568"/>
                  </a:lnTo>
                  <a:lnTo>
                    <a:pt x="1016000" y="2657856"/>
                  </a:lnTo>
                  <a:lnTo>
                    <a:pt x="1041400" y="2639568"/>
                  </a:lnTo>
                  <a:close/>
                </a:path>
                <a:path w="3657600" h="3663950">
                  <a:moveTo>
                    <a:pt x="1066800" y="2603754"/>
                  </a:moveTo>
                  <a:lnTo>
                    <a:pt x="1054100" y="2586228"/>
                  </a:lnTo>
                  <a:lnTo>
                    <a:pt x="1041400" y="2603754"/>
                  </a:lnTo>
                  <a:lnTo>
                    <a:pt x="1054100" y="2622042"/>
                  </a:lnTo>
                  <a:lnTo>
                    <a:pt x="1066800" y="2603754"/>
                  </a:lnTo>
                  <a:close/>
                </a:path>
                <a:path w="3657600" h="3663950">
                  <a:moveTo>
                    <a:pt x="1104900" y="2567940"/>
                  </a:moveTo>
                  <a:lnTo>
                    <a:pt x="1092200" y="2549652"/>
                  </a:lnTo>
                  <a:lnTo>
                    <a:pt x="1066800" y="2567940"/>
                  </a:lnTo>
                  <a:lnTo>
                    <a:pt x="1092200" y="2586228"/>
                  </a:lnTo>
                  <a:lnTo>
                    <a:pt x="1104900" y="2567940"/>
                  </a:lnTo>
                  <a:close/>
                </a:path>
                <a:path w="3657600" h="3663950">
                  <a:moveTo>
                    <a:pt x="1143000" y="2532126"/>
                  </a:moveTo>
                  <a:lnTo>
                    <a:pt x="1130300" y="2513838"/>
                  </a:lnTo>
                  <a:lnTo>
                    <a:pt x="1104900" y="2532126"/>
                  </a:lnTo>
                  <a:lnTo>
                    <a:pt x="1130300" y="2549652"/>
                  </a:lnTo>
                  <a:lnTo>
                    <a:pt x="1143000" y="2532126"/>
                  </a:lnTo>
                  <a:close/>
                </a:path>
                <a:path w="3657600" h="3663950">
                  <a:moveTo>
                    <a:pt x="1181100" y="2496312"/>
                  </a:moveTo>
                  <a:lnTo>
                    <a:pt x="1155700" y="2478024"/>
                  </a:lnTo>
                  <a:lnTo>
                    <a:pt x="1143000" y="2496312"/>
                  </a:lnTo>
                  <a:lnTo>
                    <a:pt x="1155700" y="2513838"/>
                  </a:lnTo>
                  <a:lnTo>
                    <a:pt x="1181100" y="2496312"/>
                  </a:lnTo>
                  <a:close/>
                </a:path>
                <a:path w="3657600" h="3663950">
                  <a:moveTo>
                    <a:pt x="1219200" y="2460498"/>
                  </a:moveTo>
                  <a:lnTo>
                    <a:pt x="1193800" y="2442210"/>
                  </a:lnTo>
                  <a:lnTo>
                    <a:pt x="1181100" y="2460498"/>
                  </a:lnTo>
                  <a:lnTo>
                    <a:pt x="1193800" y="2478024"/>
                  </a:lnTo>
                  <a:lnTo>
                    <a:pt x="1219200" y="2460498"/>
                  </a:lnTo>
                  <a:close/>
                </a:path>
                <a:path w="3657600" h="3663950">
                  <a:moveTo>
                    <a:pt x="1257300" y="2423922"/>
                  </a:moveTo>
                  <a:lnTo>
                    <a:pt x="1231900" y="2406396"/>
                  </a:lnTo>
                  <a:lnTo>
                    <a:pt x="1219200" y="2423922"/>
                  </a:lnTo>
                  <a:lnTo>
                    <a:pt x="1231900" y="2442210"/>
                  </a:lnTo>
                  <a:lnTo>
                    <a:pt x="1257300" y="2423922"/>
                  </a:lnTo>
                  <a:close/>
                </a:path>
                <a:path w="3657600" h="3663950">
                  <a:moveTo>
                    <a:pt x="1282700" y="2388108"/>
                  </a:moveTo>
                  <a:lnTo>
                    <a:pt x="1270000" y="2370582"/>
                  </a:lnTo>
                  <a:lnTo>
                    <a:pt x="1257300" y="2388108"/>
                  </a:lnTo>
                  <a:lnTo>
                    <a:pt x="1270000" y="2406396"/>
                  </a:lnTo>
                  <a:lnTo>
                    <a:pt x="1282700" y="2388108"/>
                  </a:lnTo>
                  <a:close/>
                </a:path>
                <a:path w="3657600" h="3663950">
                  <a:moveTo>
                    <a:pt x="1320800" y="2352294"/>
                  </a:moveTo>
                  <a:lnTo>
                    <a:pt x="1308100" y="2334768"/>
                  </a:lnTo>
                  <a:lnTo>
                    <a:pt x="1282700" y="2352294"/>
                  </a:lnTo>
                  <a:lnTo>
                    <a:pt x="1308100" y="2370582"/>
                  </a:lnTo>
                  <a:lnTo>
                    <a:pt x="1320800" y="2352294"/>
                  </a:lnTo>
                  <a:close/>
                </a:path>
                <a:path w="3657600" h="3663950">
                  <a:moveTo>
                    <a:pt x="1358900" y="2316480"/>
                  </a:moveTo>
                  <a:lnTo>
                    <a:pt x="1346200" y="2298954"/>
                  </a:lnTo>
                  <a:lnTo>
                    <a:pt x="1320800" y="2316480"/>
                  </a:lnTo>
                  <a:lnTo>
                    <a:pt x="1346200" y="2334768"/>
                  </a:lnTo>
                  <a:lnTo>
                    <a:pt x="1358900" y="2316480"/>
                  </a:lnTo>
                  <a:close/>
                </a:path>
                <a:path w="3657600" h="3663950">
                  <a:moveTo>
                    <a:pt x="1397000" y="2280666"/>
                  </a:moveTo>
                  <a:lnTo>
                    <a:pt x="1371600" y="2262378"/>
                  </a:lnTo>
                  <a:lnTo>
                    <a:pt x="1358900" y="2280666"/>
                  </a:lnTo>
                  <a:lnTo>
                    <a:pt x="1371600" y="2298954"/>
                  </a:lnTo>
                  <a:lnTo>
                    <a:pt x="1397000" y="2280666"/>
                  </a:lnTo>
                  <a:close/>
                </a:path>
                <a:path w="3657600" h="3663950">
                  <a:moveTo>
                    <a:pt x="1435100" y="2244852"/>
                  </a:moveTo>
                  <a:lnTo>
                    <a:pt x="1409700" y="2226564"/>
                  </a:lnTo>
                  <a:lnTo>
                    <a:pt x="1397000" y="2244852"/>
                  </a:lnTo>
                  <a:lnTo>
                    <a:pt x="1409700" y="2262378"/>
                  </a:lnTo>
                  <a:lnTo>
                    <a:pt x="1435100" y="2244852"/>
                  </a:lnTo>
                  <a:close/>
                </a:path>
                <a:path w="3657600" h="3663950">
                  <a:moveTo>
                    <a:pt x="1460500" y="2209038"/>
                  </a:moveTo>
                  <a:lnTo>
                    <a:pt x="1447800" y="2190750"/>
                  </a:lnTo>
                  <a:lnTo>
                    <a:pt x="1435100" y="2209038"/>
                  </a:lnTo>
                  <a:lnTo>
                    <a:pt x="1447800" y="2226564"/>
                  </a:lnTo>
                  <a:lnTo>
                    <a:pt x="1460500" y="2209038"/>
                  </a:lnTo>
                  <a:close/>
                </a:path>
                <a:path w="3657600" h="3663950">
                  <a:moveTo>
                    <a:pt x="1498600" y="2173224"/>
                  </a:moveTo>
                  <a:lnTo>
                    <a:pt x="1485900" y="2154936"/>
                  </a:lnTo>
                  <a:lnTo>
                    <a:pt x="1460500" y="2173224"/>
                  </a:lnTo>
                  <a:lnTo>
                    <a:pt x="1485900" y="2190750"/>
                  </a:lnTo>
                  <a:lnTo>
                    <a:pt x="1498600" y="2173224"/>
                  </a:lnTo>
                  <a:close/>
                </a:path>
                <a:path w="3657600" h="3663950">
                  <a:moveTo>
                    <a:pt x="1536700" y="2136648"/>
                  </a:moveTo>
                  <a:lnTo>
                    <a:pt x="1524000" y="2119122"/>
                  </a:lnTo>
                  <a:lnTo>
                    <a:pt x="1498600" y="2136648"/>
                  </a:lnTo>
                  <a:lnTo>
                    <a:pt x="1524000" y="2154936"/>
                  </a:lnTo>
                  <a:lnTo>
                    <a:pt x="1536700" y="2136648"/>
                  </a:lnTo>
                  <a:close/>
                </a:path>
                <a:path w="3657600" h="3663950">
                  <a:moveTo>
                    <a:pt x="1574800" y="2100834"/>
                  </a:moveTo>
                  <a:lnTo>
                    <a:pt x="1562100" y="2083308"/>
                  </a:lnTo>
                  <a:lnTo>
                    <a:pt x="1536700" y="2100834"/>
                  </a:lnTo>
                  <a:lnTo>
                    <a:pt x="1562100" y="2119122"/>
                  </a:lnTo>
                  <a:lnTo>
                    <a:pt x="1574800" y="2100834"/>
                  </a:lnTo>
                  <a:close/>
                </a:path>
                <a:path w="3657600" h="3663950">
                  <a:moveTo>
                    <a:pt x="1612900" y="2065020"/>
                  </a:moveTo>
                  <a:lnTo>
                    <a:pt x="1587500" y="2047494"/>
                  </a:lnTo>
                  <a:lnTo>
                    <a:pt x="1574800" y="2065020"/>
                  </a:lnTo>
                  <a:lnTo>
                    <a:pt x="1587500" y="2083308"/>
                  </a:lnTo>
                  <a:lnTo>
                    <a:pt x="1612900" y="2065020"/>
                  </a:lnTo>
                  <a:close/>
                </a:path>
                <a:path w="3657600" h="3663950">
                  <a:moveTo>
                    <a:pt x="1651000" y="2029206"/>
                  </a:moveTo>
                  <a:lnTo>
                    <a:pt x="1625600" y="2010918"/>
                  </a:lnTo>
                  <a:lnTo>
                    <a:pt x="1612900" y="2029206"/>
                  </a:lnTo>
                  <a:lnTo>
                    <a:pt x="1625600" y="2047494"/>
                  </a:lnTo>
                  <a:lnTo>
                    <a:pt x="1651000" y="2029206"/>
                  </a:lnTo>
                  <a:close/>
                </a:path>
                <a:path w="3657600" h="3663950">
                  <a:moveTo>
                    <a:pt x="1676400" y="1993392"/>
                  </a:moveTo>
                  <a:lnTo>
                    <a:pt x="1663700" y="1975103"/>
                  </a:lnTo>
                  <a:lnTo>
                    <a:pt x="1651000" y="1993392"/>
                  </a:lnTo>
                  <a:lnTo>
                    <a:pt x="1663700" y="2010918"/>
                  </a:lnTo>
                  <a:lnTo>
                    <a:pt x="1676400" y="1993392"/>
                  </a:lnTo>
                  <a:close/>
                </a:path>
                <a:path w="3657600" h="3663950">
                  <a:moveTo>
                    <a:pt x="1714500" y="1957577"/>
                  </a:moveTo>
                  <a:lnTo>
                    <a:pt x="1701800" y="1939289"/>
                  </a:lnTo>
                  <a:lnTo>
                    <a:pt x="1676400" y="1957577"/>
                  </a:lnTo>
                  <a:lnTo>
                    <a:pt x="1701800" y="1975103"/>
                  </a:lnTo>
                  <a:lnTo>
                    <a:pt x="1714500" y="1957577"/>
                  </a:lnTo>
                  <a:close/>
                </a:path>
                <a:path w="3657600" h="3663950">
                  <a:moveTo>
                    <a:pt x="1752600" y="1921764"/>
                  </a:moveTo>
                  <a:lnTo>
                    <a:pt x="1739900" y="1903476"/>
                  </a:lnTo>
                  <a:lnTo>
                    <a:pt x="1714500" y="1921764"/>
                  </a:lnTo>
                  <a:lnTo>
                    <a:pt x="1739900" y="1939289"/>
                  </a:lnTo>
                  <a:lnTo>
                    <a:pt x="1752600" y="1921764"/>
                  </a:lnTo>
                  <a:close/>
                </a:path>
                <a:path w="3657600" h="3663950">
                  <a:moveTo>
                    <a:pt x="1790700" y="1885188"/>
                  </a:moveTo>
                  <a:lnTo>
                    <a:pt x="1778000" y="1867662"/>
                  </a:lnTo>
                  <a:lnTo>
                    <a:pt x="1752600" y="1885188"/>
                  </a:lnTo>
                  <a:lnTo>
                    <a:pt x="1778000" y="1903476"/>
                  </a:lnTo>
                  <a:lnTo>
                    <a:pt x="1790700" y="1885188"/>
                  </a:lnTo>
                  <a:close/>
                </a:path>
                <a:path w="3657600" h="3663950">
                  <a:moveTo>
                    <a:pt x="1828800" y="1849374"/>
                  </a:moveTo>
                  <a:lnTo>
                    <a:pt x="1803400" y="1831848"/>
                  </a:lnTo>
                  <a:lnTo>
                    <a:pt x="1790700" y="1849374"/>
                  </a:lnTo>
                  <a:lnTo>
                    <a:pt x="1803400" y="1867662"/>
                  </a:lnTo>
                  <a:lnTo>
                    <a:pt x="1828800" y="1849374"/>
                  </a:lnTo>
                  <a:close/>
                </a:path>
                <a:path w="3657600" h="3663950">
                  <a:moveTo>
                    <a:pt x="1866900" y="1813559"/>
                  </a:moveTo>
                  <a:lnTo>
                    <a:pt x="1841500" y="1796033"/>
                  </a:lnTo>
                  <a:lnTo>
                    <a:pt x="1828800" y="1813559"/>
                  </a:lnTo>
                  <a:lnTo>
                    <a:pt x="1841500" y="1831848"/>
                  </a:lnTo>
                  <a:lnTo>
                    <a:pt x="1866900" y="1813559"/>
                  </a:lnTo>
                  <a:close/>
                </a:path>
                <a:path w="3657600" h="3663950">
                  <a:moveTo>
                    <a:pt x="1892300" y="1777745"/>
                  </a:moveTo>
                  <a:lnTo>
                    <a:pt x="1879600" y="1759458"/>
                  </a:lnTo>
                  <a:lnTo>
                    <a:pt x="1866900" y="1777745"/>
                  </a:lnTo>
                  <a:lnTo>
                    <a:pt x="1879600" y="1796033"/>
                  </a:lnTo>
                  <a:lnTo>
                    <a:pt x="1892300" y="1777745"/>
                  </a:lnTo>
                  <a:close/>
                </a:path>
                <a:path w="3657600" h="3663950">
                  <a:moveTo>
                    <a:pt x="1930400" y="1741932"/>
                  </a:moveTo>
                  <a:lnTo>
                    <a:pt x="1917700" y="1723644"/>
                  </a:lnTo>
                  <a:lnTo>
                    <a:pt x="1892300" y="1741932"/>
                  </a:lnTo>
                  <a:lnTo>
                    <a:pt x="1917700" y="1759458"/>
                  </a:lnTo>
                  <a:lnTo>
                    <a:pt x="1930400" y="1741932"/>
                  </a:lnTo>
                  <a:close/>
                </a:path>
                <a:path w="3657600" h="3663950">
                  <a:moveTo>
                    <a:pt x="1968500" y="1706118"/>
                  </a:moveTo>
                  <a:lnTo>
                    <a:pt x="1955800" y="1687830"/>
                  </a:lnTo>
                  <a:lnTo>
                    <a:pt x="1930400" y="1706118"/>
                  </a:lnTo>
                  <a:lnTo>
                    <a:pt x="1955800" y="1723644"/>
                  </a:lnTo>
                  <a:lnTo>
                    <a:pt x="1968500" y="1706118"/>
                  </a:lnTo>
                  <a:close/>
                </a:path>
                <a:path w="3657600" h="3663950">
                  <a:moveTo>
                    <a:pt x="2006600" y="1670303"/>
                  </a:moveTo>
                  <a:lnTo>
                    <a:pt x="1981200" y="1652015"/>
                  </a:lnTo>
                  <a:lnTo>
                    <a:pt x="1968500" y="1670303"/>
                  </a:lnTo>
                  <a:lnTo>
                    <a:pt x="1981200" y="1687830"/>
                  </a:lnTo>
                  <a:lnTo>
                    <a:pt x="2006600" y="1670303"/>
                  </a:lnTo>
                  <a:close/>
                </a:path>
                <a:path w="3657600" h="3663950">
                  <a:moveTo>
                    <a:pt x="2044700" y="1633728"/>
                  </a:moveTo>
                  <a:lnTo>
                    <a:pt x="2019300" y="1616202"/>
                  </a:lnTo>
                  <a:lnTo>
                    <a:pt x="2006600" y="1633728"/>
                  </a:lnTo>
                  <a:lnTo>
                    <a:pt x="2019300" y="1652015"/>
                  </a:lnTo>
                  <a:lnTo>
                    <a:pt x="2044700" y="1633728"/>
                  </a:lnTo>
                  <a:close/>
                </a:path>
                <a:path w="3657600" h="3663950">
                  <a:moveTo>
                    <a:pt x="2082800" y="1597914"/>
                  </a:moveTo>
                  <a:lnTo>
                    <a:pt x="2057400" y="1580388"/>
                  </a:lnTo>
                  <a:lnTo>
                    <a:pt x="2044700" y="1597914"/>
                  </a:lnTo>
                  <a:lnTo>
                    <a:pt x="2057400" y="1616202"/>
                  </a:lnTo>
                  <a:lnTo>
                    <a:pt x="2082800" y="1597914"/>
                  </a:lnTo>
                  <a:close/>
                </a:path>
                <a:path w="3657600" h="3663950">
                  <a:moveTo>
                    <a:pt x="2108200" y="1562100"/>
                  </a:moveTo>
                  <a:lnTo>
                    <a:pt x="2095500" y="1544574"/>
                  </a:lnTo>
                  <a:lnTo>
                    <a:pt x="2082800" y="1562100"/>
                  </a:lnTo>
                  <a:lnTo>
                    <a:pt x="2095500" y="1580388"/>
                  </a:lnTo>
                  <a:lnTo>
                    <a:pt x="2108200" y="1562100"/>
                  </a:lnTo>
                  <a:close/>
                </a:path>
                <a:path w="3657600" h="3663950">
                  <a:moveTo>
                    <a:pt x="2146300" y="1526286"/>
                  </a:moveTo>
                  <a:lnTo>
                    <a:pt x="2133600" y="1507998"/>
                  </a:lnTo>
                  <a:lnTo>
                    <a:pt x="2108200" y="1526286"/>
                  </a:lnTo>
                  <a:lnTo>
                    <a:pt x="2133600" y="1544574"/>
                  </a:lnTo>
                  <a:lnTo>
                    <a:pt x="2146300" y="1526286"/>
                  </a:lnTo>
                  <a:close/>
                </a:path>
                <a:path w="3657600" h="3663950">
                  <a:moveTo>
                    <a:pt x="2184400" y="1490472"/>
                  </a:moveTo>
                  <a:lnTo>
                    <a:pt x="2171700" y="1472184"/>
                  </a:lnTo>
                  <a:lnTo>
                    <a:pt x="2146300" y="1490472"/>
                  </a:lnTo>
                  <a:lnTo>
                    <a:pt x="2171700" y="1507998"/>
                  </a:lnTo>
                  <a:lnTo>
                    <a:pt x="2184400" y="1490472"/>
                  </a:lnTo>
                  <a:close/>
                </a:path>
                <a:path w="3657600" h="3663950">
                  <a:moveTo>
                    <a:pt x="2222500" y="1454658"/>
                  </a:moveTo>
                  <a:lnTo>
                    <a:pt x="2197100" y="1436370"/>
                  </a:lnTo>
                  <a:lnTo>
                    <a:pt x="2184400" y="1454658"/>
                  </a:lnTo>
                  <a:lnTo>
                    <a:pt x="2197100" y="1472184"/>
                  </a:lnTo>
                  <a:lnTo>
                    <a:pt x="2222500" y="1454658"/>
                  </a:lnTo>
                  <a:close/>
                </a:path>
                <a:path w="3657600" h="3663950">
                  <a:moveTo>
                    <a:pt x="2260600" y="1418844"/>
                  </a:moveTo>
                  <a:lnTo>
                    <a:pt x="2235200" y="1400556"/>
                  </a:lnTo>
                  <a:lnTo>
                    <a:pt x="2222500" y="1418844"/>
                  </a:lnTo>
                  <a:lnTo>
                    <a:pt x="2235200" y="1436370"/>
                  </a:lnTo>
                  <a:lnTo>
                    <a:pt x="2260600" y="1418844"/>
                  </a:lnTo>
                  <a:close/>
                </a:path>
                <a:path w="3657600" h="3663950">
                  <a:moveTo>
                    <a:pt x="2298700" y="1382267"/>
                  </a:moveTo>
                  <a:lnTo>
                    <a:pt x="2273300" y="1364742"/>
                  </a:lnTo>
                  <a:lnTo>
                    <a:pt x="2260600" y="1382267"/>
                  </a:lnTo>
                  <a:lnTo>
                    <a:pt x="2273300" y="1400556"/>
                  </a:lnTo>
                  <a:lnTo>
                    <a:pt x="2298700" y="1382267"/>
                  </a:lnTo>
                  <a:close/>
                </a:path>
                <a:path w="3657600" h="3663950">
                  <a:moveTo>
                    <a:pt x="2324100" y="1346454"/>
                  </a:moveTo>
                  <a:lnTo>
                    <a:pt x="2311400" y="1328928"/>
                  </a:lnTo>
                  <a:lnTo>
                    <a:pt x="2298700" y="1346454"/>
                  </a:lnTo>
                  <a:lnTo>
                    <a:pt x="2311400" y="1364742"/>
                  </a:lnTo>
                  <a:lnTo>
                    <a:pt x="2324100" y="1346454"/>
                  </a:lnTo>
                  <a:close/>
                </a:path>
                <a:path w="3657600" h="3663950">
                  <a:moveTo>
                    <a:pt x="2362200" y="1310639"/>
                  </a:moveTo>
                  <a:lnTo>
                    <a:pt x="2349500" y="1293114"/>
                  </a:lnTo>
                  <a:lnTo>
                    <a:pt x="2324100" y="1310639"/>
                  </a:lnTo>
                  <a:lnTo>
                    <a:pt x="2349500" y="1328928"/>
                  </a:lnTo>
                  <a:lnTo>
                    <a:pt x="2362200" y="1310639"/>
                  </a:lnTo>
                  <a:close/>
                </a:path>
                <a:path w="3657600" h="3663950">
                  <a:moveTo>
                    <a:pt x="2400300" y="1274826"/>
                  </a:moveTo>
                  <a:lnTo>
                    <a:pt x="2387600" y="1256538"/>
                  </a:lnTo>
                  <a:lnTo>
                    <a:pt x="2362200" y="1274826"/>
                  </a:lnTo>
                  <a:lnTo>
                    <a:pt x="2387600" y="1293114"/>
                  </a:lnTo>
                  <a:lnTo>
                    <a:pt x="2400300" y="1274826"/>
                  </a:lnTo>
                  <a:close/>
                </a:path>
                <a:path w="3657600" h="3663950">
                  <a:moveTo>
                    <a:pt x="2438400" y="1239012"/>
                  </a:moveTo>
                  <a:lnTo>
                    <a:pt x="2413000" y="1220723"/>
                  </a:lnTo>
                  <a:lnTo>
                    <a:pt x="2400300" y="1239012"/>
                  </a:lnTo>
                  <a:lnTo>
                    <a:pt x="2413000" y="1256538"/>
                  </a:lnTo>
                  <a:lnTo>
                    <a:pt x="2438400" y="1239012"/>
                  </a:lnTo>
                  <a:close/>
                </a:path>
                <a:path w="3657600" h="3663950">
                  <a:moveTo>
                    <a:pt x="2476500" y="1203198"/>
                  </a:moveTo>
                  <a:lnTo>
                    <a:pt x="2451100" y="1184910"/>
                  </a:lnTo>
                  <a:lnTo>
                    <a:pt x="2438400" y="1203198"/>
                  </a:lnTo>
                  <a:lnTo>
                    <a:pt x="2451100" y="1220723"/>
                  </a:lnTo>
                  <a:lnTo>
                    <a:pt x="2476500" y="1203198"/>
                  </a:lnTo>
                  <a:close/>
                </a:path>
                <a:path w="3657600" h="3663950">
                  <a:moveTo>
                    <a:pt x="2514600" y="1167384"/>
                  </a:moveTo>
                  <a:lnTo>
                    <a:pt x="2489200" y="1149095"/>
                  </a:lnTo>
                  <a:lnTo>
                    <a:pt x="2476500" y="1167384"/>
                  </a:lnTo>
                  <a:lnTo>
                    <a:pt x="2489200" y="1184910"/>
                  </a:lnTo>
                  <a:lnTo>
                    <a:pt x="2514600" y="1167384"/>
                  </a:lnTo>
                  <a:close/>
                </a:path>
                <a:path w="3657600" h="3663950">
                  <a:moveTo>
                    <a:pt x="2540000" y="1130808"/>
                  </a:moveTo>
                  <a:lnTo>
                    <a:pt x="2527300" y="1113282"/>
                  </a:lnTo>
                  <a:lnTo>
                    <a:pt x="2514600" y="1130808"/>
                  </a:lnTo>
                  <a:lnTo>
                    <a:pt x="2527300" y="1149095"/>
                  </a:lnTo>
                  <a:lnTo>
                    <a:pt x="2540000" y="1130808"/>
                  </a:lnTo>
                  <a:close/>
                </a:path>
                <a:path w="3657600" h="3663950">
                  <a:moveTo>
                    <a:pt x="2578100" y="1094994"/>
                  </a:moveTo>
                  <a:lnTo>
                    <a:pt x="2565400" y="1077467"/>
                  </a:lnTo>
                  <a:lnTo>
                    <a:pt x="2540000" y="1094994"/>
                  </a:lnTo>
                  <a:lnTo>
                    <a:pt x="2565400" y="1113282"/>
                  </a:lnTo>
                  <a:lnTo>
                    <a:pt x="2578100" y="1094994"/>
                  </a:lnTo>
                  <a:close/>
                </a:path>
                <a:path w="3657600" h="3663950">
                  <a:moveTo>
                    <a:pt x="2616200" y="1059180"/>
                  </a:moveTo>
                  <a:lnTo>
                    <a:pt x="2603500" y="1041654"/>
                  </a:lnTo>
                  <a:lnTo>
                    <a:pt x="2578100" y="1059180"/>
                  </a:lnTo>
                  <a:lnTo>
                    <a:pt x="2603500" y="1077467"/>
                  </a:lnTo>
                  <a:lnTo>
                    <a:pt x="2616200" y="1059180"/>
                  </a:lnTo>
                  <a:close/>
                </a:path>
                <a:path w="3657600" h="3663950">
                  <a:moveTo>
                    <a:pt x="2654300" y="1023366"/>
                  </a:moveTo>
                  <a:lnTo>
                    <a:pt x="2628900" y="1005078"/>
                  </a:lnTo>
                  <a:lnTo>
                    <a:pt x="2616200" y="1023366"/>
                  </a:lnTo>
                  <a:lnTo>
                    <a:pt x="2628900" y="1041654"/>
                  </a:lnTo>
                  <a:lnTo>
                    <a:pt x="2654300" y="1023366"/>
                  </a:lnTo>
                  <a:close/>
                </a:path>
                <a:path w="3657600" h="3663950">
                  <a:moveTo>
                    <a:pt x="2692400" y="987551"/>
                  </a:moveTo>
                  <a:lnTo>
                    <a:pt x="2667000" y="969263"/>
                  </a:lnTo>
                  <a:lnTo>
                    <a:pt x="2654300" y="987551"/>
                  </a:lnTo>
                  <a:lnTo>
                    <a:pt x="2667000" y="1005078"/>
                  </a:lnTo>
                  <a:lnTo>
                    <a:pt x="2692400" y="987551"/>
                  </a:lnTo>
                  <a:close/>
                </a:path>
                <a:path w="3657600" h="3663950">
                  <a:moveTo>
                    <a:pt x="2717800" y="951738"/>
                  </a:moveTo>
                  <a:lnTo>
                    <a:pt x="2705100" y="933450"/>
                  </a:lnTo>
                  <a:lnTo>
                    <a:pt x="2692400" y="951738"/>
                  </a:lnTo>
                  <a:lnTo>
                    <a:pt x="2705100" y="969263"/>
                  </a:lnTo>
                  <a:lnTo>
                    <a:pt x="2717800" y="951738"/>
                  </a:lnTo>
                  <a:close/>
                </a:path>
                <a:path w="3657600" h="3663950">
                  <a:moveTo>
                    <a:pt x="2755900" y="915923"/>
                  </a:moveTo>
                  <a:lnTo>
                    <a:pt x="2743200" y="897635"/>
                  </a:lnTo>
                  <a:lnTo>
                    <a:pt x="2717800" y="915923"/>
                  </a:lnTo>
                  <a:lnTo>
                    <a:pt x="2743200" y="933450"/>
                  </a:lnTo>
                  <a:lnTo>
                    <a:pt x="2755900" y="915923"/>
                  </a:lnTo>
                  <a:close/>
                </a:path>
                <a:path w="3657600" h="3663950">
                  <a:moveTo>
                    <a:pt x="2794000" y="879347"/>
                  </a:moveTo>
                  <a:lnTo>
                    <a:pt x="2781300" y="861822"/>
                  </a:lnTo>
                  <a:lnTo>
                    <a:pt x="2755900" y="879347"/>
                  </a:lnTo>
                  <a:lnTo>
                    <a:pt x="2781300" y="897635"/>
                  </a:lnTo>
                  <a:lnTo>
                    <a:pt x="2794000" y="879347"/>
                  </a:lnTo>
                  <a:close/>
                </a:path>
                <a:path w="3657600" h="3663950">
                  <a:moveTo>
                    <a:pt x="2832100" y="843534"/>
                  </a:moveTo>
                  <a:lnTo>
                    <a:pt x="2819400" y="826007"/>
                  </a:lnTo>
                  <a:lnTo>
                    <a:pt x="2794000" y="843534"/>
                  </a:lnTo>
                  <a:lnTo>
                    <a:pt x="2819400" y="861822"/>
                  </a:lnTo>
                  <a:lnTo>
                    <a:pt x="2832100" y="843534"/>
                  </a:lnTo>
                  <a:close/>
                </a:path>
                <a:path w="3657600" h="3663950">
                  <a:moveTo>
                    <a:pt x="2870200" y="807720"/>
                  </a:moveTo>
                  <a:lnTo>
                    <a:pt x="2844800" y="790194"/>
                  </a:lnTo>
                  <a:lnTo>
                    <a:pt x="2832100" y="807720"/>
                  </a:lnTo>
                  <a:lnTo>
                    <a:pt x="2844800" y="826007"/>
                  </a:lnTo>
                  <a:lnTo>
                    <a:pt x="2870200" y="807720"/>
                  </a:lnTo>
                  <a:close/>
                </a:path>
                <a:path w="3657600" h="3663950">
                  <a:moveTo>
                    <a:pt x="2908300" y="771906"/>
                  </a:moveTo>
                  <a:lnTo>
                    <a:pt x="2882900" y="753618"/>
                  </a:lnTo>
                  <a:lnTo>
                    <a:pt x="2870200" y="771906"/>
                  </a:lnTo>
                  <a:lnTo>
                    <a:pt x="2882900" y="790194"/>
                  </a:lnTo>
                  <a:lnTo>
                    <a:pt x="2908300" y="771906"/>
                  </a:lnTo>
                  <a:close/>
                </a:path>
                <a:path w="3657600" h="3663950">
                  <a:moveTo>
                    <a:pt x="2933700" y="736091"/>
                  </a:moveTo>
                  <a:lnTo>
                    <a:pt x="2921000" y="717804"/>
                  </a:lnTo>
                  <a:lnTo>
                    <a:pt x="2908300" y="736092"/>
                  </a:lnTo>
                  <a:lnTo>
                    <a:pt x="2921000" y="753618"/>
                  </a:lnTo>
                  <a:lnTo>
                    <a:pt x="2933700" y="736091"/>
                  </a:lnTo>
                  <a:close/>
                </a:path>
                <a:path w="3657600" h="3663950">
                  <a:moveTo>
                    <a:pt x="2971800" y="700277"/>
                  </a:moveTo>
                  <a:lnTo>
                    <a:pt x="2959100" y="681990"/>
                  </a:lnTo>
                  <a:lnTo>
                    <a:pt x="2933700" y="700277"/>
                  </a:lnTo>
                  <a:lnTo>
                    <a:pt x="2959100" y="717804"/>
                  </a:lnTo>
                  <a:lnTo>
                    <a:pt x="2971800" y="700277"/>
                  </a:lnTo>
                  <a:close/>
                </a:path>
                <a:path w="3657600" h="3663950">
                  <a:moveTo>
                    <a:pt x="3009900" y="664463"/>
                  </a:moveTo>
                  <a:lnTo>
                    <a:pt x="2997200" y="646176"/>
                  </a:lnTo>
                  <a:lnTo>
                    <a:pt x="2971800" y="664463"/>
                  </a:lnTo>
                  <a:lnTo>
                    <a:pt x="2997200" y="681990"/>
                  </a:lnTo>
                  <a:lnTo>
                    <a:pt x="3009900" y="664463"/>
                  </a:lnTo>
                  <a:close/>
                </a:path>
                <a:path w="3657600" h="3663950">
                  <a:moveTo>
                    <a:pt x="3048000" y="627888"/>
                  </a:moveTo>
                  <a:lnTo>
                    <a:pt x="3035300" y="610361"/>
                  </a:lnTo>
                  <a:lnTo>
                    <a:pt x="3009900" y="627888"/>
                  </a:lnTo>
                  <a:lnTo>
                    <a:pt x="3035300" y="646176"/>
                  </a:lnTo>
                  <a:lnTo>
                    <a:pt x="3048000" y="627888"/>
                  </a:lnTo>
                  <a:close/>
                </a:path>
                <a:path w="3657600" h="3663950">
                  <a:moveTo>
                    <a:pt x="3086100" y="592074"/>
                  </a:moveTo>
                  <a:lnTo>
                    <a:pt x="3060700" y="574547"/>
                  </a:lnTo>
                  <a:lnTo>
                    <a:pt x="3048000" y="592074"/>
                  </a:lnTo>
                  <a:lnTo>
                    <a:pt x="3060700" y="610361"/>
                  </a:lnTo>
                  <a:lnTo>
                    <a:pt x="3086100" y="592074"/>
                  </a:lnTo>
                  <a:close/>
                </a:path>
                <a:path w="3657600" h="3663950">
                  <a:moveTo>
                    <a:pt x="3124200" y="556260"/>
                  </a:moveTo>
                  <a:lnTo>
                    <a:pt x="3098800" y="538733"/>
                  </a:lnTo>
                  <a:lnTo>
                    <a:pt x="3086100" y="556260"/>
                  </a:lnTo>
                  <a:lnTo>
                    <a:pt x="3098800" y="574547"/>
                  </a:lnTo>
                  <a:lnTo>
                    <a:pt x="3124200" y="556260"/>
                  </a:lnTo>
                  <a:close/>
                </a:path>
                <a:path w="3657600" h="3663950">
                  <a:moveTo>
                    <a:pt x="3149600" y="520445"/>
                  </a:moveTo>
                  <a:lnTo>
                    <a:pt x="3136900" y="502157"/>
                  </a:lnTo>
                  <a:lnTo>
                    <a:pt x="3124200" y="520445"/>
                  </a:lnTo>
                  <a:lnTo>
                    <a:pt x="3136900" y="538733"/>
                  </a:lnTo>
                  <a:lnTo>
                    <a:pt x="3149600" y="520445"/>
                  </a:lnTo>
                  <a:close/>
                </a:path>
                <a:path w="3657600" h="3663950">
                  <a:moveTo>
                    <a:pt x="3187700" y="484631"/>
                  </a:moveTo>
                  <a:lnTo>
                    <a:pt x="3175000" y="466344"/>
                  </a:lnTo>
                  <a:lnTo>
                    <a:pt x="3149600" y="484631"/>
                  </a:lnTo>
                  <a:lnTo>
                    <a:pt x="3175000" y="502157"/>
                  </a:lnTo>
                  <a:lnTo>
                    <a:pt x="3187700" y="484631"/>
                  </a:lnTo>
                  <a:close/>
                </a:path>
                <a:path w="3657600" h="3663950">
                  <a:moveTo>
                    <a:pt x="3225800" y="448817"/>
                  </a:moveTo>
                  <a:lnTo>
                    <a:pt x="3213100" y="430530"/>
                  </a:lnTo>
                  <a:lnTo>
                    <a:pt x="3187700" y="448817"/>
                  </a:lnTo>
                  <a:lnTo>
                    <a:pt x="3213100" y="466344"/>
                  </a:lnTo>
                  <a:lnTo>
                    <a:pt x="3225800" y="448817"/>
                  </a:lnTo>
                  <a:close/>
                </a:path>
                <a:path w="3657600" h="3663950">
                  <a:moveTo>
                    <a:pt x="3263900" y="413003"/>
                  </a:moveTo>
                  <a:lnTo>
                    <a:pt x="3238500" y="394716"/>
                  </a:lnTo>
                  <a:lnTo>
                    <a:pt x="3225800" y="413003"/>
                  </a:lnTo>
                  <a:lnTo>
                    <a:pt x="3238500" y="430530"/>
                  </a:lnTo>
                  <a:lnTo>
                    <a:pt x="3263900" y="413003"/>
                  </a:lnTo>
                  <a:close/>
                </a:path>
                <a:path w="3657600" h="3663950">
                  <a:moveTo>
                    <a:pt x="3302000" y="376427"/>
                  </a:moveTo>
                  <a:lnTo>
                    <a:pt x="3276600" y="358902"/>
                  </a:lnTo>
                  <a:lnTo>
                    <a:pt x="3263900" y="376428"/>
                  </a:lnTo>
                  <a:lnTo>
                    <a:pt x="3276600" y="394716"/>
                  </a:lnTo>
                  <a:lnTo>
                    <a:pt x="3302000" y="376427"/>
                  </a:lnTo>
                  <a:close/>
                </a:path>
                <a:path w="3657600" h="3663950">
                  <a:moveTo>
                    <a:pt x="3340100" y="340613"/>
                  </a:moveTo>
                  <a:lnTo>
                    <a:pt x="3314700" y="323087"/>
                  </a:lnTo>
                  <a:lnTo>
                    <a:pt x="3302000" y="340613"/>
                  </a:lnTo>
                  <a:lnTo>
                    <a:pt x="3314700" y="358901"/>
                  </a:lnTo>
                  <a:lnTo>
                    <a:pt x="3340100" y="340613"/>
                  </a:lnTo>
                  <a:close/>
                </a:path>
                <a:path w="3657600" h="3663950">
                  <a:moveTo>
                    <a:pt x="3365500" y="304799"/>
                  </a:moveTo>
                  <a:lnTo>
                    <a:pt x="3352800" y="287273"/>
                  </a:lnTo>
                  <a:lnTo>
                    <a:pt x="3340100" y="304799"/>
                  </a:lnTo>
                  <a:lnTo>
                    <a:pt x="3352800" y="323087"/>
                  </a:lnTo>
                  <a:lnTo>
                    <a:pt x="3365500" y="304799"/>
                  </a:lnTo>
                  <a:close/>
                </a:path>
                <a:path w="3657600" h="3663950">
                  <a:moveTo>
                    <a:pt x="3403600" y="268985"/>
                  </a:moveTo>
                  <a:lnTo>
                    <a:pt x="3390900" y="251459"/>
                  </a:lnTo>
                  <a:lnTo>
                    <a:pt x="3365500" y="268985"/>
                  </a:lnTo>
                  <a:lnTo>
                    <a:pt x="3390900" y="287273"/>
                  </a:lnTo>
                  <a:lnTo>
                    <a:pt x="3403600" y="268985"/>
                  </a:lnTo>
                  <a:close/>
                </a:path>
                <a:path w="3657600" h="3663950">
                  <a:moveTo>
                    <a:pt x="3441700" y="233171"/>
                  </a:moveTo>
                  <a:lnTo>
                    <a:pt x="3429000" y="214883"/>
                  </a:lnTo>
                  <a:lnTo>
                    <a:pt x="3403600" y="233171"/>
                  </a:lnTo>
                  <a:lnTo>
                    <a:pt x="3429000" y="251459"/>
                  </a:lnTo>
                  <a:lnTo>
                    <a:pt x="3441700" y="233171"/>
                  </a:lnTo>
                  <a:close/>
                </a:path>
                <a:path w="3657600" h="3663950">
                  <a:moveTo>
                    <a:pt x="3479800" y="197357"/>
                  </a:moveTo>
                  <a:lnTo>
                    <a:pt x="3454400" y="179069"/>
                  </a:lnTo>
                  <a:lnTo>
                    <a:pt x="3441700" y="197357"/>
                  </a:lnTo>
                  <a:lnTo>
                    <a:pt x="3454400" y="214883"/>
                  </a:lnTo>
                  <a:lnTo>
                    <a:pt x="3479800" y="197357"/>
                  </a:lnTo>
                  <a:close/>
                </a:path>
                <a:path w="3657600" h="3663950">
                  <a:moveTo>
                    <a:pt x="3517900" y="161543"/>
                  </a:moveTo>
                  <a:lnTo>
                    <a:pt x="3492500" y="143255"/>
                  </a:lnTo>
                  <a:lnTo>
                    <a:pt x="3479800" y="161543"/>
                  </a:lnTo>
                  <a:lnTo>
                    <a:pt x="3492500" y="179069"/>
                  </a:lnTo>
                  <a:lnTo>
                    <a:pt x="3517900" y="161543"/>
                  </a:lnTo>
                  <a:close/>
                </a:path>
                <a:path w="3657600" h="3663950">
                  <a:moveTo>
                    <a:pt x="3556000" y="125729"/>
                  </a:moveTo>
                  <a:lnTo>
                    <a:pt x="3530600" y="107441"/>
                  </a:lnTo>
                  <a:lnTo>
                    <a:pt x="3517900" y="125729"/>
                  </a:lnTo>
                  <a:lnTo>
                    <a:pt x="3530600" y="143255"/>
                  </a:lnTo>
                  <a:lnTo>
                    <a:pt x="3556000" y="125729"/>
                  </a:lnTo>
                  <a:close/>
                </a:path>
                <a:path w="3657600" h="3663950">
                  <a:moveTo>
                    <a:pt x="3581400" y="89153"/>
                  </a:moveTo>
                  <a:lnTo>
                    <a:pt x="3568700" y="71627"/>
                  </a:lnTo>
                  <a:lnTo>
                    <a:pt x="3556000" y="89153"/>
                  </a:lnTo>
                  <a:lnTo>
                    <a:pt x="3568700" y="107441"/>
                  </a:lnTo>
                  <a:lnTo>
                    <a:pt x="3581400" y="89153"/>
                  </a:lnTo>
                  <a:close/>
                </a:path>
                <a:path w="3657600" h="3663950">
                  <a:moveTo>
                    <a:pt x="3619500" y="53339"/>
                  </a:moveTo>
                  <a:lnTo>
                    <a:pt x="3606800" y="35813"/>
                  </a:lnTo>
                  <a:lnTo>
                    <a:pt x="3581400" y="53339"/>
                  </a:lnTo>
                  <a:lnTo>
                    <a:pt x="3606800" y="71627"/>
                  </a:lnTo>
                  <a:lnTo>
                    <a:pt x="3619500" y="53339"/>
                  </a:lnTo>
                  <a:close/>
                </a:path>
                <a:path w="3657600" h="3663950">
                  <a:moveTo>
                    <a:pt x="3657600" y="17525"/>
                  </a:moveTo>
                  <a:lnTo>
                    <a:pt x="3644900" y="0"/>
                  </a:lnTo>
                  <a:lnTo>
                    <a:pt x="3619500" y="17525"/>
                  </a:lnTo>
                  <a:lnTo>
                    <a:pt x="3644900" y="35813"/>
                  </a:lnTo>
                  <a:lnTo>
                    <a:pt x="3657600" y="1752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1368"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53897" y="2354665"/>
              <a:ext cx="236220" cy="2356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58862" y="4265754"/>
              <a:ext cx="236220" cy="2346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70776" y="4945199"/>
              <a:ext cx="236981" cy="23453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85295" y="4110175"/>
              <a:ext cx="236220" cy="2344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79321" y="3137634"/>
              <a:ext cx="146303" cy="14291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05741" y="2279040"/>
              <a:ext cx="146303" cy="1425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867285" y="2421648"/>
              <a:ext cx="2235835" cy="1685289"/>
            </a:xfrm>
            <a:custGeom>
              <a:avLst/>
              <a:gdLst/>
              <a:ahLst/>
              <a:cxnLst/>
              <a:rect l="l" t="t" r="r" b="b"/>
              <a:pathLst>
                <a:path w="2235834" h="1685289">
                  <a:moveTo>
                    <a:pt x="1684782" y="1675638"/>
                  </a:moveTo>
                  <a:lnTo>
                    <a:pt x="58293" y="49149"/>
                  </a:lnTo>
                  <a:lnTo>
                    <a:pt x="49517" y="40398"/>
                  </a:lnTo>
                  <a:lnTo>
                    <a:pt x="58293" y="49149"/>
                  </a:lnTo>
                  <a:lnTo>
                    <a:pt x="80772" y="26670"/>
                  </a:lnTo>
                  <a:lnTo>
                    <a:pt x="0" y="0"/>
                  </a:lnTo>
                  <a:lnTo>
                    <a:pt x="26670" y="80772"/>
                  </a:lnTo>
                  <a:lnTo>
                    <a:pt x="40386" y="67056"/>
                  </a:lnTo>
                  <a:lnTo>
                    <a:pt x="49517" y="57912"/>
                  </a:lnTo>
                  <a:lnTo>
                    <a:pt x="1675638" y="1684782"/>
                  </a:lnTo>
                  <a:lnTo>
                    <a:pt x="1684782" y="1675638"/>
                  </a:lnTo>
                  <a:close/>
                </a:path>
                <a:path w="2235834" h="1685289">
                  <a:moveTo>
                    <a:pt x="2235695" y="1113282"/>
                  </a:moveTo>
                  <a:lnTo>
                    <a:pt x="2031098" y="908685"/>
                  </a:lnTo>
                  <a:lnTo>
                    <a:pt x="2053577" y="886206"/>
                  </a:lnTo>
                  <a:lnTo>
                    <a:pt x="1972805" y="859536"/>
                  </a:lnTo>
                  <a:lnTo>
                    <a:pt x="1999475" y="940308"/>
                  </a:lnTo>
                  <a:lnTo>
                    <a:pt x="2013191" y="926592"/>
                  </a:lnTo>
                  <a:lnTo>
                    <a:pt x="2022335" y="917448"/>
                  </a:lnTo>
                  <a:lnTo>
                    <a:pt x="2226551" y="1121664"/>
                  </a:lnTo>
                  <a:lnTo>
                    <a:pt x="2235695" y="11132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68"/>
            </a:p>
          </p:txBody>
        </p:sp>
      </p:grpSp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26088" y="5965529"/>
            <a:ext cx="125105" cy="12195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746021" y="4662346"/>
            <a:ext cx="125105" cy="12195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941499" y="3098527"/>
            <a:ext cx="125105" cy="12195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680862" y="2903048"/>
            <a:ext cx="125105" cy="12195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202135" y="3815277"/>
            <a:ext cx="125105" cy="12195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89404" y="4271391"/>
            <a:ext cx="125105" cy="121956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2839098" y="5258561"/>
            <a:ext cx="1596942" cy="714877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43439">
              <a:spcBef>
                <a:spcPts val="86"/>
              </a:spcBef>
            </a:pPr>
            <a:r>
              <a:rPr sz="1539" b="1" spc="-4" dirty="0">
                <a:latin typeface="Times New Roman"/>
                <a:cs typeface="Times New Roman"/>
              </a:rPr>
              <a:t>w</a:t>
            </a:r>
            <a:r>
              <a:rPr sz="1539" i="1" spc="-6" baseline="25462" dirty="0">
                <a:latin typeface="Times New Roman"/>
                <a:cs typeface="Times New Roman"/>
              </a:rPr>
              <a:t>T</a:t>
            </a:r>
            <a:r>
              <a:rPr sz="1539" b="1" spc="-4" dirty="0">
                <a:latin typeface="Times New Roman"/>
                <a:cs typeface="Times New Roman"/>
              </a:rPr>
              <a:t>x</a:t>
            </a:r>
            <a:r>
              <a:rPr sz="1539" b="1" spc="-26" dirty="0">
                <a:latin typeface="Times New Roman"/>
                <a:cs typeface="Times New Roman"/>
              </a:rPr>
              <a:t> </a:t>
            </a:r>
            <a:r>
              <a:rPr sz="1539" dirty="0">
                <a:latin typeface="Times New Roman"/>
                <a:cs typeface="Times New Roman"/>
              </a:rPr>
              <a:t>+</a:t>
            </a:r>
            <a:r>
              <a:rPr sz="1539" spc="-17" dirty="0">
                <a:latin typeface="Times New Roman"/>
                <a:cs typeface="Times New Roman"/>
              </a:rPr>
              <a:t> </a:t>
            </a:r>
            <a:r>
              <a:rPr sz="1539" i="1" dirty="0">
                <a:latin typeface="Times New Roman"/>
                <a:cs typeface="Times New Roman"/>
              </a:rPr>
              <a:t>b</a:t>
            </a:r>
            <a:r>
              <a:rPr sz="1539" i="1" spc="-21" dirty="0">
                <a:latin typeface="Times New Roman"/>
                <a:cs typeface="Times New Roman"/>
              </a:rPr>
              <a:t> </a:t>
            </a:r>
            <a:r>
              <a:rPr sz="1539" i="1" dirty="0">
                <a:latin typeface="Times New Roman"/>
                <a:cs typeface="Times New Roman"/>
              </a:rPr>
              <a:t>=</a:t>
            </a:r>
            <a:r>
              <a:rPr sz="1539" i="1" spc="-17" dirty="0">
                <a:latin typeface="Times New Roman"/>
                <a:cs typeface="Times New Roman"/>
              </a:rPr>
              <a:t> </a:t>
            </a:r>
            <a:r>
              <a:rPr sz="1539" dirty="0">
                <a:latin typeface="Times New Roman"/>
                <a:cs typeface="Times New Roman"/>
              </a:rPr>
              <a:t>0</a:t>
            </a:r>
            <a:endParaRPr sz="1539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1496">
              <a:latin typeface="Times New Roman"/>
              <a:cs typeface="Times New Roman"/>
            </a:endParaRPr>
          </a:p>
          <a:p>
            <a:pPr marL="544074"/>
            <a:r>
              <a:rPr sz="1539" b="1" spc="-4" dirty="0">
                <a:latin typeface="Times New Roman"/>
                <a:cs typeface="Times New Roman"/>
              </a:rPr>
              <a:t>w</a:t>
            </a:r>
            <a:r>
              <a:rPr sz="1539" i="1" spc="-6" baseline="25462" dirty="0">
                <a:latin typeface="Times New Roman"/>
                <a:cs typeface="Times New Roman"/>
              </a:rPr>
              <a:t>T</a:t>
            </a:r>
            <a:r>
              <a:rPr sz="1539" b="1" spc="-4" dirty="0">
                <a:latin typeface="Times New Roman"/>
                <a:cs typeface="Times New Roman"/>
              </a:rPr>
              <a:t>x</a:t>
            </a:r>
            <a:r>
              <a:rPr sz="1539" b="1" spc="-26" dirty="0">
                <a:latin typeface="Times New Roman"/>
                <a:cs typeface="Times New Roman"/>
              </a:rPr>
              <a:t> </a:t>
            </a:r>
            <a:r>
              <a:rPr sz="1539" dirty="0">
                <a:latin typeface="Times New Roman"/>
                <a:cs typeface="Times New Roman"/>
              </a:rPr>
              <a:t>+</a:t>
            </a:r>
            <a:r>
              <a:rPr sz="1539" spc="-21" dirty="0">
                <a:latin typeface="Times New Roman"/>
                <a:cs typeface="Times New Roman"/>
              </a:rPr>
              <a:t> </a:t>
            </a:r>
            <a:r>
              <a:rPr sz="1539" i="1" dirty="0">
                <a:latin typeface="Times New Roman"/>
                <a:cs typeface="Times New Roman"/>
              </a:rPr>
              <a:t>b</a:t>
            </a:r>
            <a:r>
              <a:rPr sz="1539" i="1" spc="-17" dirty="0">
                <a:latin typeface="Times New Roman"/>
                <a:cs typeface="Times New Roman"/>
              </a:rPr>
              <a:t> </a:t>
            </a:r>
            <a:r>
              <a:rPr sz="1539" i="1" dirty="0">
                <a:latin typeface="Times New Roman"/>
                <a:cs typeface="Times New Roman"/>
              </a:rPr>
              <a:t>=</a:t>
            </a:r>
            <a:r>
              <a:rPr sz="1539" i="1" spc="-21" dirty="0">
                <a:latin typeface="Times New Roman"/>
                <a:cs typeface="Times New Roman"/>
              </a:rPr>
              <a:t> </a:t>
            </a:r>
            <a:r>
              <a:rPr sz="1539" i="1" dirty="0">
                <a:latin typeface="Times New Roman"/>
                <a:cs typeface="Times New Roman"/>
              </a:rPr>
              <a:t>-</a:t>
            </a:r>
            <a:r>
              <a:rPr sz="1539" dirty="0">
                <a:latin typeface="Times New Roman"/>
                <a:cs typeface="Times New Roman"/>
              </a:rPr>
              <a:t>1</a:t>
            </a:r>
            <a:endParaRPr sz="1539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9894" y="4786149"/>
            <a:ext cx="1008881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2579">
              <a:spcBef>
                <a:spcPts val="86"/>
              </a:spcBef>
            </a:pPr>
            <a:r>
              <a:rPr sz="1539" b="1" spc="-4" dirty="0">
                <a:latin typeface="Times New Roman"/>
                <a:cs typeface="Times New Roman"/>
              </a:rPr>
              <a:t>w</a:t>
            </a:r>
            <a:r>
              <a:rPr sz="1539" i="1" spc="-6" baseline="25462" dirty="0">
                <a:latin typeface="Times New Roman"/>
                <a:cs typeface="Times New Roman"/>
              </a:rPr>
              <a:t>T</a:t>
            </a:r>
            <a:r>
              <a:rPr sz="1539" b="1" spc="-4" dirty="0">
                <a:latin typeface="Times New Roman"/>
                <a:cs typeface="Times New Roman"/>
              </a:rPr>
              <a:t>x</a:t>
            </a:r>
            <a:r>
              <a:rPr sz="1539" b="1" spc="-26" dirty="0">
                <a:latin typeface="Times New Roman"/>
                <a:cs typeface="Times New Roman"/>
              </a:rPr>
              <a:t> </a:t>
            </a:r>
            <a:r>
              <a:rPr sz="1539" dirty="0">
                <a:latin typeface="Times New Roman"/>
                <a:cs typeface="Times New Roman"/>
              </a:rPr>
              <a:t>+</a:t>
            </a:r>
            <a:r>
              <a:rPr sz="1539" spc="-21" dirty="0">
                <a:latin typeface="Times New Roman"/>
                <a:cs typeface="Times New Roman"/>
              </a:rPr>
              <a:t> </a:t>
            </a:r>
            <a:r>
              <a:rPr sz="1539" i="1" dirty="0">
                <a:latin typeface="Times New Roman"/>
                <a:cs typeface="Times New Roman"/>
              </a:rPr>
              <a:t>b</a:t>
            </a:r>
            <a:r>
              <a:rPr sz="1539" i="1" spc="-21" dirty="0">
                <a:latin typeface="Times New Roman"/>
                <a:cs typeface="Times New Roman"/>
              </a:rPr>
              <a:t> </a:t>
            </a:r>
            <a:r>
              <a:rPr sz="1539" i="1" dirty="0">
                <a:latin typeface="Times New Roman"/>
                <a:cs typeface="Times New Roman"/>
              </a:rPr>
              <a:t>=</a:t>
            </a:r>
            <a:r>
              <a:rPr sz="1539" i="1" spc="-21" dirty="0">
                <a:latin typeface="Times New Roman"/>
                <a:cs typeface="Times New Roman"/>
              </a:rPr>
              <a:t> </a:t>
            </a:r>
            <a:r>
              <a:rPr sz="1539" dirty="0">
                <a:latin typeface="Times New Roman"/>
                <a:cs typeface="Times New Roman"/>
              </a:rPr>
              <a:t>1</a:t>
            </a:r>
            <a:endParaRPr sz="1539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141990" y="1780359"/>
            <a:ext cx="1330333" cy="408511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2579">
              <a:lnSpc>
                <a:spcPts val="1629"/>
              </a:lnSpc>
              <a:spcBef>
                <a:spcPts val="86"/>
              </a:spcBef>
              <a:tabLst>
                <a:tab pos="936112" algn="l"/>
                <a:tab pos="1297200" algn="l"/>
              </a:tabLst>
            </a:pPr>
            <a:r>
              <a:rPr sz="1539" b="1" dirty="0">
                <a:latin typeface="Times New Roman"/>
                <a:cs typeface="Times New Roman"/>
              </a:rPr>
              <a:t>Margin</a:t>
            </a:r>
            <a:r>
              <a:rPr sz="1539" b="1" spc="4" dirty="0">
                <a:latin typeface="Times New Roman"/>
                <a:cs typeface="Times New Roman"/>
              </a:rPr>
              <a:t> </a:t>
            </a:r>
            <a:r>
              <a:rPr sz="1539" b="1" spc="-4" dirty="0">
                <a:latin typeface="Times New Roman"/>
                <a:cs typeface="Times New Roman"/>
              </a:rPr>
              <a:t>=	</a:t>
            </a:r>
            <a:r>
              <a:rPr sz="2052" u="sng" spc="-6" baseline="27777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2	</a:t>
            </a:r>
            <a:endParaRPr sz="2052" baseline="27777" dirty="0">
              <a:latin typeface="Verdana"/>
              <a:cs typeface="Verdana"/>
            </a:endParaRPr>
          </a:p>
          <a:p>
            <a:pPr marR="28235" algn="r">
              <a:lnSpc>
                <a:spcPts val="1526"/>
              </a:lnSpc>
            </a:pPr>
            <a:r>
              <a:rPr sz="1368" spc="-81" dirty="0">
                <a:latin typeface="Lucida Sans Unicode"/>
                <a:cs typeface="Lucida Sans Unicode"/>
              </a:rPr>
              <a:t>||</a:t>
            </a:r>
            <a:r>
              <a:rPr sz="1454" spc="-81" dirty="0">
                <a:latin typeface="Verdana"/>
                <a:cs typeface="Verdana"/>
              </a:rPr>
              <a:t>w</a:t>
            </a:r>
            <a:r>
              <a:rPr sz="1368" spc="-81" dirty="0">
                <a:latin typeface="Lucida Sans Unicode"/>
                <a:cs typeface="Lucida Sans Unicode"/>
              </a:rPr>
              <a:t>||</a:t>
            </a:r>
            <a:endParaRPr sz="1368" dirty="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07951" y="1605314"/>
            <a:ext cx="192219" cy="212779"/>
          </a:xfrm>
          <a:prstGeom prst="rect">
            <a:avLst/>
          </a:prstGeom>
        </p:spPr>
        <p:txBody>
          <a:bodyPr vert="horz" wrap="square" lIns="0" tIns="15204" rIns="0" bIns="0" rtlCol="0">
            <a:spAutoFit/>
          </a:bodyPr>
          <a:lstStyle/>
          <a:p>
            <a:pPr marL="32579">
              <a:spcBef>
                <a:spcPts val="120"/>
              </a:spcBef>
            </a:pPr>
            <a:r>
              <a:rPr sz="1283" spc="51" dirty="0">
                <a:latin typeface="Times New Roman"/>
                <a:cs typeface="Times New Roman"/>
              </a:rPr>
              <a:t>ξ</a:t>
            </a:r>
            <a:r>
              <a:rPr sz="1603" i="1" spc="76" baseline="-13333" dirty="0">
                <a:latin typeface="Georgia"/>
                <a:cs typeface="Georgia"/>
              </a:rPr>
              <a:t>i</a:t>
            </a:r>
            <a:endParaRPr sz="1603" baseline="-13333">
              <a:latin typeface="Georgia"/>
              <a:cs typeface="Georgi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534435" y="1856492"/>
            <a:ext cx="339371" cy="7059"/>
            <a:chOff x="5302770" y="1942464"/>
            <a:chExt cx="396875" cy="8255"/>
          </a:xfrm>
        </p:grpSpPr>
        <p:sp>
          <p:nvSpPr>
            <p:cNvPr id="38" name="object 38"/>
            <p:cNvSpPr/>
            <p:nvPr/>
          </p:nvSpPr>
          <p:spPr>
            <a:xfrm>
              <a:off x="5303405" y="1943099"/>
              <a:ext cx="395605" cy="6985"/>
            </a:xfrm>
            <a:custGeom>
              <a:avLst/>
              <a:gdLst/>
              <a:ahLst/>
              <a:cxnLst/>
              <a:rect l="l" t="t" r="r" b="b"/>
              <a:pathLst>
                <a:path w="395604" h="6985">
                  <a:moveTo>
                    <a:pt x="0" y="0"/>
                  </a:moveTo>
                  <a:lnTo>
                    <a:pt x="0" y="6858"/>
                  </a:lnTo>
                  <a:lnTo>
                    <a:pt x="395478" y="6858"/>
                  </a:lnTo>
                  <a:lnTo>
                    <a:pt x="3954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68"/>
            </a:p>
          </p:txBody>
        </p:sp>
        <p:sp>
          <p:nvSpPr>
            <p:cNvPr id="39" name="object 39"/>
            <p:cNvSpPr/>
            <p:nvPr/>
          </p:nvSpPr>
          <p:spPr>
            <a:xfrm>
              <a:off x="5303405" y="1943099"/>
              <a:ext cx="395605" cy="6985"/>
            </a:xfrm>
            <a:custGeom>
              <a:avLst/>
              <a:gdLst/>
              <a:ahLst/>
              <a:cxnLst/>
              <a:rect l="l" t="t" r="r" b="b"/>
              <a:pathLst>
                <a:path w="395604" h="6985">
                  <a:moveTo>
                    <a:pt x="0" y="0"/>
                  </a:moveTo>
                  <a:lnTo>
                    <a:pt x="0" y="6858"/>
                  </a:lnTo>
                  <a:lnTo>
                    <a:pt x="395478" y="6858"/>
                  </a:lnTo>
                  <a:lnTo>
                    <a:pt x="395478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68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526720" y="1840314"/>
            <a:ext cx="360004" cy="221473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283" spc="-97" dirty="0">
                <a:latin typeface="Lucida Sans Unicode"/>
                <a:cs typeface="Lucida Sans Unicode"/>
              </a:rPr>
              <a:t>|</a:t>
            </a:r>
            <a:r>
              <a:rPr sz="1283" spc="-103" dirty="0">
                <a:latin typeface="Lucida Sans Unicode"/>
                <a:cs typeface="Lucida Sans Unicode"/>
              </a:rPr>
              <a:t>|</a:t>
            </a:r>
            <a:r>
              <a:rPr sz="1368" dirty="0">
                <a:latin typeface="Verdana"/>
                <a:cs typeface="Verdana"/>
              </a:rPr>
              <a:t>w</a:t>
            </a:r>
            <a:r>
              <a:rPr sz="1283" spc="-97" dirty="0">
                <a:latin typeface="Lucida Sans Unicode"/>
                <a:cs typeface="Lucida Sans Unicode"/>
              </a:rPr>
              <a:t>||</a:t>
            </a:r>
            <a:endParaRPr sz="1283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934405" y="1721948"/>
            <a:ext cx="137377" cy="212779"/>
          </a:xfrm>
          <a:prstGeom prst="rect">
            <a:avLst/>
          </a:prstGeom>
        </p:spPr>
        <p:txBody>
          <a:bodyPr vert="horz" wrap="square" lIns="0" tIns="15204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83" i="1" spc="252" dirty="0">
                <a:latin typeface="Georgia"/>
                <a:cs typeface="Georgia"/>
              </a:rPr>
              <a:t>&gt;</a:t>
            </a:r>
            <a:endParaRPr sz="1283">
              <a:latin typeface="Georgia"/>
              <a:cs typeface="Georg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126949" y="1605320"/>
            <a:ext cx="339914" cy="212779"/>
          </a:xfrm>
          <a:prstGeom prst="rect">
            <a:avLst/>
          </a:prstGeom>
        </p:spPr>
        <p:txBody>
          <a:bodyPr vert="horz" wrap="square" lIns="0" tIns="15204" rIns="0" bIns="0" rtlCol="0">
            <a:spAutoFit/>
          </a:bodyPr>
          <a:lstStyle/>
          <a:p>
            <a:pPr>
              <a:spcBef>
                <a:spcPts val="120"/>
              </a:spcBef>
              <a:tabLst>
                <a:tab pos="339368" algn="l"/>
              </a:tabLst>
            </a:pPr>
            <a:r>
              <a:rPr sz="1283" u="sng" spc="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283" u="sng" spc="-2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83" u="sng" spc="-4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2	</a:t>
            </a:r>
            <a:endParaRPr sz="1283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29876" y="1840314"/>
            <a:ext cx="338285" cy="221473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283" spc="-97" dirty="0">
                <a:latin typeface="Lucida Sans Unicode"/>
                <a:cs typeface="Lucida Sans Unicode"/>
              </a:rPr>
              <a:t>|</a:t>
            </a:r>
            <a:r>
              <a:rPr sz="1283" spc="-94" dirty="0">
                <a:latin typeface="Lucida Sans Unicode"/>
                <a:cs typeface="Lucida Sans Unicode"/>
              </a:rPr>
              <a:t>|</a:t>
            </a:r>
            <a:r>
              <a:rPr sz="1368" spc="-9" dirty="0">
                <a:latin typeface="Verdana"/>
                <a:cs typeface="Verdana"/>
              </a:rPr>
              <a:t>w</a:t>
            </a:r>
            <a:r>
              <a:rPr sz="1283" spc="-97" dirty="0">
                <a:latin typeface="Lucida Sans Unicode"/>
                <a:cs typeface="Lucida Sans Unicode"/>
              </a:rPr>
              <a:t>||</a:t>
            </a:r>
            <a:endParaRPr sz="1283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55506" y="3815285"/>
            <a:ext cx="2493966" cy="625750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207063">
              <a:spcBef>
                <a:spcPts val="86"/>
              </a:spcBef>
            </a:pPr>
            <a:r>
              <a:rPr sz="1539" b="1" spc="-4" dirty="0">
                <a:latin typeface="Times New Roman"/>
                <a:cs typeface="Times New Roman"/>
              </a:rPr>
              <a:t>Support</a:t>
            </a:r>
            <a:r>
              <a:rPr sz="1539" b="1" spc="-73" dirty="0">
                <a:latin typeface="Times New Roman"/>
                <a:cs typeface="Times New Roman"/>
              </a:rPr>
              <a:t> </a:t>
            </a:r>
            <a:r>
              <a:rPr sz="1539" b="1" spc="-26" dirty="0">
                <a:latin typeface="Times New Roman"/>
                <a:cs typeface="Times New Roman"/>
              </a:rPr>
              <a:t>Vector</a:t>
            </a:r>
            <a:endParaRPr sz="1539" dirty="0">
              <a:latin typeface="Times New Roman"/>
              <a:cs typeface="Times New Roman"/>
            </a:endParaRPr>
          </a:p>
          <a:p>
            <a:pPr marL="10860">
              <a:spcBef>
                <a:spcPts val="1133"/>
              </a:spcBef>
            </a:pPr>
            <a:r>
              <a:rPr sz="1539" dirty="0">
                <a:latin typeface="Symbol"/>
                <a:cs typeface="Symbol"/>
              </a:rPr>
              <a:t></a:t>
            </a:r>
            <a:r>
              <a:rPr sz="1539" spc="13" dirty="0">
                <a:latin typeface="Times New Roman"/>
                <a:cs typeface="Times New Roman"/>
              </a:rPr>
              <a:t> </a:t>
            </a:r>
            <a:r>
              <a:rPr sz="1539" b="1" dirty="0">
                <a:latin typeface="Arial"/>
                <a:cs typeface="Arial"/>
              </a:rPr>
              <a:t>=</a:t>
            </a:r>
            <a:r>
              <a:rPr sz="1539" b="1" spc="-26" dirty="0">
                <a:latin typeface="Arial"/>
                <a:cs typeface="Arial"/>
              </a:rPr>
              <a:t> </a:t>
            </a:r>
            <a:r>
              <a:rPr sz="1539" spc="-4" dirty="0">
                <a:latin typeface="Arial MT"/>
                <a:cs typeface="Arial MT"/>
              </a:rPr>
              <a:t>0</a:t>
            </a:r>
            <a:endParaRPr sz="1539" dirty="0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251265" y="2561416"/>
            <a:ext cx="188961" cy="208392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2579">
              <a:spcBef>
                <a:spcPts val="86"/>
              </a:spcBef>
            </a:pPr>
            <a:r>
              <a:rPr sz="1283" spc="38" dirty="0">
                <a:latin typeface="Times New Roman"/>
                <a:cs typeface="Times New Roman"/>
              </a:rPr>
              <a:t>ξ</a:t>
            </a:r>
            <a:r>
              <a:rPr sz="1603" i="1" spc="57" baseline="-13333" dirty="0">
                <a:latin typeface="Georgia"/>
                <a:cs typeface="Georgia"/>
              </a:rPr>
              <a:t>i</a:t>
            </a:r>
            <a:endParaRPr sz="1603" baseline="-13333">
              <a:latin typeface="Georgia"/>
              <a:cs typeface="Georgi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180355" y="2806512"/>
            <a:ext cx="331226" cy="7059"/>
            <a:chOff x="7227582" y="3053460"/>
            <a:chExt cx="387350" cy="8255"/>
          </a:xfrm>
        </p:grpSpPr>
        <p:sp>
          <p:nvSpPr>
            <p:cNvPr id="47" name="object 47"/>
            <p:cNvSpPr/>
            <p:nvPr/>
          </p:nvSpPr>
          <p:spPr>
            <a:xfrm>
              <a:off x="7228217" y="3054095"/>
              <a:ext cx="386080" cy="6985"/>
            </a:xfrm>
            <a:custGeom>
              <a:avLst/>
              <a:gdLst/>
              <a:ahLst/>
              <a:cxnLst/>
              <a:rect l="l" t="t" r="r" b="b"/>
              <a:pathLst>
                <a:path w="386079" h="6985">
                  <a:moveTo>
                    <a:pt x="0" y="0"/>
                  </a:moveTo>
                  <a:lnTo>
                    <a:pt x="0" y="6858"/>
                  </a:lnTo>
                  <a:lnTo>
                    <a:pt x="385572" y="6858"/>
                  </a:lnTo>
                  <a:lnTo>
                    <a:pt x="3855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68"/>
            </a:p>
          </p:txBody>
        </p:sp>
        <p:sp>
          <p:nvSpPr>
            <p:cNvPr id="48" name="object 48"/>
            <p:cNvSpPr/>
            <p:nvPr/>
          </p:nvSpPr>
          <p:spPr>
            <a:xfrm>
              <a:off x="7228217" y="3054095"/>
              <a:ext cx="386080" cy="6985"/>
            </a:xfrm>
            <a:custGeom>
              <a:avLst/>
              <a:gdLst/>
              <a:ahLst/>
              <a:cxnLst/>
              <a:rect l="l" t="t" r="r" b="b"/>
              <a:pathLst>
                <a:path w="386079" h="6985">
                  <a:moveTo>
                    <a:pt x="0" y="0"/>
                  </a:moveTo>
                  <a:lnTo>
                    <a:pt x="0" y="6858"/>
                  </a:lnTo>
                  <a:lnTo>
                    <a:pt x="385572" y="6858"/>
                  </a:lnTo>
                  <a:lnTo>
                    <a:pt x="38557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68"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171988" y="2790722"/>
            <a:ext cx="351859" cy="215965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spcBef>
                <a:spcPts val="94"/>
              </a:spcBef>
            </a:pPr>
            <a:r>
              <a:rPr sz="1283" spc="-103" dirty="0">
                <a:latin typeface="Lucida Sans Unicode"/>
                <a:cs typeface="Lucida Sans Unicode"/>
              </a:rPr>
              <a:t>|</a:t>
            </a:r>
            <a:r>
              <a:rPr sz="1283" spc="-111" dirty="0">
                <a:latin typeface="Lucida Sans Unicode"/>
                <a:cs typeface="Lucida Sans Unicode"/>
              </a:rPr>
              <a:t>|</a:t>
            </a:r>
            <a:r>
              <a:rPr sz="1325" spc="4" dirty="0">
                <a:latin typeface="Verdana"/>
                <a:cs typeface="Verdana"/>
              </a:rPr>
              <a:t>w</a:t>
            </a:r>
            <a:r>
              <a:rPr sz="1283" spc="-111" dirty="0">
                <a:latin typeface="Lucida Sans Unicode"/>
                <a:cs typeface="Lucida Sans Unicode"/>
              </a:rPr>
              <a:t>||</a:t>
            </a:r>
            <a:endParaRPr sz="1283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559035" y="2675437"/>
            <a:ext cx="155296" cy="208392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283" i="1" spc="222" dirty="0">
                <a:latin typeface="Georgia"/>
                <a:cs typeface="Georgia"/>
              </a:rPr>
              <a:t>&lt;</a:t>
            </a:r>
            <a:endParaRPr sz="1283">
              <a:latin typeface="Georgia"/>
              <a:cs typeface="Georg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863984" y="2561411"/>
            <a:ext cx="122716" cy="208392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283" spc="-21" dirty="0">
                <a:latin typeface="Verdana"/>
                <a:cs typeface="Verdana"/>
              </a:rPr>
              <a:t>1</a:t>
            </a:r>
            <a:endParaRPr sz="1283">
              <a:latin typeface="Verdana"/>
              <a:cs typeface="Verdan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757872" y="2806729"/>
            <a:ext cx="330683" cy="6516"/>
            <a:chOff x="7902956" y="3053714"/>
            <a:chExt cx="386715" cy="7620"/>
          </a:xfrm>
        </p:grpSpPr>
        <p:sp>
          <p:nvSpPr>
            <p:cNvPr id="53" name="object 53"/>
            <p:cNvSpPr/>
            <p:nvPr/>
          </p:nvSpPr>
          <p:spPr>
            <a:xfrm>
              <a:off x="7903337" y="3054095"/>
              <a:ext cx="386080" cy="6985"/>
            </a:xfrm>
            <a:custGeom>
              <a:avLst/>
              <a:gdLst/>
              <a:ahLst/>
              <a:cxnLst/>
              <a:rect l="l" t="t" r="r" b="b"/>
              <a:pathLst>
                <a:path w="386079" h="6985">
                  <a:moveTo>
                    <a:pt x="0" y="0"/>
                  </a:moveTo>
                  <a:lnTo>
                    <a:pt x="0" y="6858"/>
                  </a:lnTo>
                  <a:lnTo>
                    <a:pt x="385572" y="6858"/>
                  </a:lnTo>
                  <a:lnTo>
                    <a:pt x="3855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68"/>
            </a:p>
          </p:txBody>
        </p:sp>
        <p:sp>
          <p:nvSpPr>
            <p:cNvPr id="54" name="object 54"/>
            <p:cNvSpPr/>
            <p:nvPr/>
          </p:nvSpPr>
          <p:spPr>
            <a:xfrm>
              <a:off x="7903337" y="3054095"/>
              <a:ext cx="386080" cy="6985"/>
            </a:xfrm>
            <a:custGeom>
              <a:avLst/>
              <a:gdLst/>
              <a:ahLst/>
              <a:cxnLst/>
              <a:rect l="l" t="t" r="r" b="b"/>
              <a:pathLst>
                <a:path w="386079" h="6985">
                  <a:moveTo>
                    <a:pt x="0" y="0"/>
                  </a:moveTo>
                  <a:lnTo>
                    <a:pt x="0" y="6858"/>
                  </a:lnTo>
                  <a:lnTo>
                    <a:pt x="385572" y="6858"/>
                  </a:lnTo>
                  <a:lnTo>
                    <a:pt x="38557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68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6749950" y="2790722"/>
            <a:ext cx="351316" cy="215965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spcBef>
                <a:spcPts val="94"/>
              </a:spcBef>
            </a:pPr>
            <a:r>
              <a:rPr sz="1283" spc="-90" dirty="0">
                <a:latin typeface="Lucida Sans Unicode"/>
                <a:cs typeface="Lucida Sans Unicode"/>
              </a:rPr>
              <a:t>||</a:t>
            </a:r>
            <a:r>
              <a:rPr sz="1325" spc="-90" dirty="0">
                <a:latin typeface="Verdana"/>
                <a:cs typeface="Verdana"/>
              </a:rPr>
              <a:t>w</a:t>
            </a:r>
            <a:r>
              <a:rPr sz="1283" spc="-90" dirty="0">
                <a:latin typeface="Lucida Sans Unicode"/>
                <a:cs typeface="Lucida Sans Unicode"/>
              </a:rPr>
              <a:t>||</a:t>
            </a:r>
            <a:endParaRPr sz="1283" dirty="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14141" y="1460374"/>
            <a:ext cx="2125176" cy="381395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spcBef>
                <a:spcPts val="94"/>
              </a:spcBef>
              <a:tabLst>
                <a:tab pos="325793" algn="l"/>
              </a:tabLst>
            </a:pPr>
            <a:r>
              <a:rPr sz="2266" spc="51" dirty="0" smtClean="0">
                <a:latin typeface="Times New Roman"/>
                <a:cs typeface="Times New Roman"/>
              </a:rPr>
              <a:t>ξ</a:t>
            </a:r>
            <a:r>
              <a:rPr lang="en-IN" sz="2400" i="1" spc="124" baseline="-25000" dirty="0" err="1" smtClean="0">
                <a:latin typeface="Georgia"/>
                <a:cs typeface="Georgia"/>
              </a:rPr>
              <a:t>i</a:t>
            </a:r>
            <a:r>
              <a:rPr lang="en-IN" sz="2400" i="1" spc="124" dirty="0" smtClean="0">
                <a:latin typeface="Georgia"/>
                <a:cs typeface="Georgia"/>
              </a:rPr>
              <a:t> </a:t>
            </a:r>
            <a:r>
              <a:rPr sz="2266" spc="81" dirty="0" smtClean="0">
                <a:latin typeface="Lucida Sans Unicode"/>
                <a:cs typeface="Lucida Sans Unicode"/>
              </a:rPr>
              <a:t>≥</a:t>
            </a:r>
            <a:r>
              <a:rPr sz="2266" spc="-111" dirty="0" smtClean="0">
                <a:latin typeface="Lucida Sans Unicode"/>
                <a:cs typeface="Lucida Sans Unicode"/>
              </a:rPr>
              <a:t> </a:t>
            </a:r>
            <a:r>
              <a:rPr sz="2266" spc="-17" dirty="0" smtClean="0">
                <a:latin typeface="Verdana"/>
                <a:cs typeface="Verdana"/>
              </a:rPr>
              <a:t>0</a:t>
            </a:r>
            <a:endParaRPr sz="2266" dirty="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231" y="2048169"/>
            <a:ext cx="2695110" cy="3758322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353217" indent="-342900">
              <a:spcBef>
                <a:spcPts val="107"/>
              </a:spcBef>
              <a:buFont typeface="Arial" panose="020B0604020202020204" pitchFamily="34" charset="0"/>
              <a:buChar char="•"/>
              <a:tabLst>
                <a:tab pos="198191" algn="l"/>
              </a:tabLst>
            </a:pPr>
            <a:r>
              <a:rPr sz="2000" spc="4" dirty="0" smtClean="0">
                <a:latin typeface="Verdana"/>
                <a:cs typeface="Verdana"/>
              </a:rPr>
              <a:t>for</a:t>
            </a:r>
            <a:r>
              <a:rPr sz="2000" spc="333" dirty="0" smtClean="0">
                <a:latin typeface="Verdana"/>
                <a:cs typeface="Verdana"/>
              </a:rPr>
              <a:t> </a:t>
            </a:r>
            <a:r>
              <a:rPr sz="2000" spc="-9" dirty="0" smtClean="0">
                <a:latin typeface="Verdana"/>
                <a:cs typeface="Verdana"/>
              </a:rPr>
              <a:t>0</a:t>
            </a:r>
            <a:r>
              <a:rPr sz="2000" spc="274" dirty="0" smtClean="0">
                <a:latin typeface="Verdana"/>
                <a:cs typeface="Verdana"/>
              </a:rPr>
              <a:t> </a:t>
            </a:r>
            <a:r>
              <a:rPr sz="2000" i="1" spc="269" dirty="0" smtClean="0">
                <a:latin typeface="Georgia"/>
                <a:cs typeface="Georgia"/>
              </a:rPr>
              <a:t>&lt;</a:t>
            </a:r>
            <a:r>
              <a:rPr sz="2000" i="1" spc="423" dirty="0" smtClean="0">
                <a:latin typeface="Georgia"/>
                <a:cs typeface="Georgia"/>
              </a:rPr>
              <a:t> </a:t>
            </a:r>
            <a:r>
              <a:rPr sz="2000" spc="34" dirty="0" smtClean="0">
                <a:latin typeface="Times New Roman"/>
                <a:cs typeface="Times New Roman"/>
              </a:rPr>
              <a:t>ξ </a:t>
            </a:r>
            <a:r>
              <a:rPr sz="2000" spc="90" dirty="0" smtClean="0">
                <a:latin typeface="Times New Roman"/>
                <a:cs typeface="Times New Roman"/>
              </a:rPr>
              <a:t> </a:t>
            </a:r>
            <a:r>
              <a:rPr sz="2000" spc="56" dirty="0" smtClean="0">
                <a:latin typeface="Lucida Sans Unicode"/>
                <a:cs typeface="Lucida Sans Unicode"/>
              </a:rPr>
              <a:t>≤</a:t>
            </a:r>
            <a:r>
              <a:rPr sz="2000" spc="321" dirty="0" smtClean="0">
                <a:latin typeface="Lucida Sans Unicode"/>
                <a:cs typeface="Lucida Sans Unicode"/>
              </a:rPr>
              <a:t> </a:t>
            </a:r>
            <a:r>
              <a:rPr sz="2000" spc="-9" dirty="0" smtClean="0">
                <a:latin typeface="Verdana"/>
                <a:cs typeface="Verdana"/>
              </a:rPr>
              <a:t>1</a:t>
            </a:r>
            <a:r>
              <a:rPr lang="en-US" sz="2000" spc="-9" dirty="0" smtClean="0">
                <a:latin typeface="Verdana"/>
                <a:cs typeface="Verdana"/>
              </a:rPr>
              <a:t> : </a:t>
            </a:r>
            <a:r>
              <a:rPr lang="en-IN" sz="2000" spc="34" dirty="0">
                <a:latin typeface="Verdana"/>
                <a:cs typeface="Verdana"/>
              </a:rPr>
              <a:t>point</a:t>
            </a:r>
            <a:r>
              <a:rPr lang="en-IN" sz="2000" spc="316" dirty="0">
                <a:latin typeface="Verdana"/>
                <a:cs typeface="Verdana"/>
              </a:rPr>
              <a:t> </a:t>
            </a:r>
            <a:r>
              <a:rPr lang="en-IN" sz="2000" spc="-26" dirty="0">
                <a:latin typeface="Verdana"/>
                <a:cs typeface="Verdana"/>
              </a:rPr>
              <a:t>is</a:t>
            </a:r>
            <a:r>
              <a:rPr lang="en-IN" sz="2000" spc="333" dirty="0">
                <a:latin typeface="Verdana"/>
                <a:cs typeface="Verdana"/>
              </a:rPr>
              <a:t> </a:t>
            </a:r>
            <a:r>
              <a:rPr lang="en-IN" sz="2000" spc="-13" dirty="0" smtClean="0">
                <a:latin typeface="Verdana"/>
                <a:cs typeface="Verdana"/>
              </a:rPr>
              <a:t>between </a:t>
            </a:r>
            <a:r>
              <a:rPr lang="en-US" sz="2000" spc="-9" dirty="0">
                <a:latin typeface="Verdana"/>
                <a:cs typeface="Verdana"/>
              </a:rPr>
              <a:t>margin</a:t>
            </a:r>
            <a:r>
              <a:rPr lang="en-US" sz="2000" spc="38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and</a:t>
            </a:r>
            <a:r>
              <a:rPr lang="en-US" sz="2000" spc="34" dirty="0">
                <a:latin typeface="Verdana"/>
                <a:cs typeface="Verdana"/>
              </a:rPr>
              <a:t> </a:t>
            </a:r>
            <a:r>
              <a:rPr lang="en-US" sz="2000" spc="17" dirty="0">
                <a:latin typeface="Verdana"/>
                <a:cs typeface="Verdana"/>
              </a:rPr>
              <a:t>correct</a:t>
            </a:r>
            <a:r>
              <a:rPr lang="en-US" sz="2000" spc="34" dirty="0">
                <a:latin typeface="Verdana"/>
                <a:cs typeface="Verdana"/>
              </a:rPr>
              <a:t> </a:t>
            </a:r>
            <a:r>
              <a:rPr lang="en-US" sz="2000" spc="-21" dirty="0">
                <a:latin typeface="Verdana"/>
                <a:cs typeface="Verdana"/>
              </a:rPr>
              <a:t>side</a:t>
            </a:r>
            <a:r>
              <a:rPr lang="en-US" sz="2000" spc="38" dirty="0">
                <a:latin typeface="Verdana"/>
                <a:cs typeface="Verdana"/>
              </a:rPr>
              <a:t> of </a:t>
            </a:r>
            <a:r>
              <a:rPr lang="en-US" sz="2000" spc="-17" dirty="0">
                <a:latin typeface="Verdana"/>
                <a:cs typeface="Verdana"/>
              </a:rPr>
              <a:t>hyper- </a:t>
            </a:r>
            <a:r>
              <a:rPr lang="en-US" sz="2000" spc="-483" dirty="0">
                <a:latin typeface="Verdana"/>
                <a:cs typeface="Verdana"/>
              </a:rPr>
              <a:t> </a:t>
            </a:r>
            <a:r>
              <a:rPr lang="en-US" sz="2000" spc="-13" dirty="0">
                <a:latin typeface="Verdana"/>
                <a:cs typeface="Verdana"/>
              </a:rPr>
              <a:t>plane.</a:t>
            </a:r>
            <a:r>
              <a:rPr lang="en-US" sz="2000" spc="231" dirty="0">
                <a:latin typeface="Verdana"/>
                <a:cs typeface="Verdana"/>
              </a:rPr>
              <a:t> </a:t>
            </a:r>
            <a:r>
              <a:rPr lang="en-US" sz="2000" spc="90" dirty="0">
                <a:latin typeface="Verdana"/>
                <a:cs typeface="Verdana"/>
              </a:rPr>
              <a:t>This</a:t>
            </a:r>
            <a:r>
              <a:rPr lang="en-US" sz="2000" spc="-60" dirty="0">
                <a:latin typeface="Verdana"/>
                <a:cs typeface="Verdana"/>
              </a:rPr>
              <a:t> </a:t>
            </a:r>
            <a:r>
              <a:rPr lang="en-US" sz="2000" spc="-26" dirty="0">
                <a:latin typeface="Verdana"/>
                <a:cs typeface="Verdana"/>
              </a:rPr>
              <a:t>is</a:t>
            </a:r>
            <a:r>
              <a:rPr lang="en-US" sz="2000" spc="-56" dirty="0">
                <a:latin typeface="Verdana"/>
                <a:cs typeface="Verdana"/>
              </a:rPr>
              <a:t> </a:t>
            </a:r>
            <a:r>
              <a:rPr lang="en-US" sz="2000" spc="-9" dirty="0">
                <a:latin typeface="Verdana"/>
                <a:cs typeface="Verdana"/>
              </a:rPr>
              <a:t>a</a:t>
            </a:r>
            <a:r>
              <a:rPr lang="en-US" sz="2000" spc="-51" dirty="0">
                <a:latin typeface="Verdana"/>
                <a:cs typeface="Verdana"/>
              </a:rPr>
              <a:t> </a:t>
            </a:r>
            <a:r>
              <a:rPr lang="en-US" sz="2000" u="sng" spc="64" dirty="0">
                <a:latin typeface="Verdana"/>
                <a:cs typeface="Verdana"/>
              </a:rPr>
              <a:t>margin</a:t>
            </a:r>
            <a:r>
              <a:rPr lang="en-US" sz="2000" u="sng" spc="-4" dirty="0">
                <a:latin typeface="Verdana"/>
                <a:cs typeface="Verdana"/>
              </a:rPr>
              <a:t> </a:t>
            </a:r>
            <a:r>
              <a:rPr lang="en-US" sz="2000" u="sng" spc="73" dirty="0" smtClean="0">
                <a:latin typeface="Verdana"/>
                <a:cs typeface="Verdana"/>
              </a:rPr>
              <a:t>violation</a:t>
            </a:r>
          </a:p>
          <a:p>
            <a:pPr marL="353217" indent="-342900">
              <a:spcBef>
                <a:spcPts val="107"/>
              </a:spcBef>
              <a:buFont typeface="Arial" panose="020B0604020202020204" pitchFamily="34" charset="0"/>
              <a:buChar char="•"/>
              <a:tabLst>
                <a:tab pos="198191" algn="l"/>
              </a:tabLst>
            </a:pPr>
            <a:r>
              <a:rPr lang="en-US" sz="2000" spc="4" dirty="0">
                <a:latin typeface="Verdana"/>
                <a:cs typeface="Verdana"/>
              </a:rPr>
              <a:t>for</a:t>
            </a:r>
            <a:r>
              <a:rPr lang="en-US" sz="2000" spc="90" dirty="0">
                <a:latin typeface="Verdana"/>
                <a:cs typeface="Verdana"/>
              </a:rPr>
              <a:t> </a:t>
            </a:r>
            <a:r>
              <a:rPr lang="en-US" sz="2000" spc="34" dirty="0">
                <a:latin typeface="Times New Roman"/>
                <a:cs typeface="Times New Roman"/>
              </a:rPr>
              <a:t>ξ</a:t>
            </a:r>
            <a:r>
              <a:rPr lang="en-US" sz="2000" spc="115" dirty="0">
                <a:latin typeface="Times New Roman"/>
                <a:cs typeface="Times New Roman"/>
              </a:rPr>
              <a:t> </a:t>
            </a:r>
            <a:r>
              <a:rPr lang="en-US" sz="2000" i="1" spc="269" dirty="0">
                <a:latin typeface="Georgia"/>
                <a:cs typeface="Georgia"/>
              </a:rPr>
              <a:t>&gt;</a:t>
            </a:r>
            <a:r>
              <a:rPr lang="en-US" sz="2000" i="1" spc="77" dirty="0">
                <a:latin typeface="Georgia"/>
                <a:cs typeface="Georgia"/>
              </a:rPr>
              <a:t> </a:t>
            </a:r>
            <a:r>
              <a:rPr lang="en-US" sz="2000" spc="-9" dirty="0">
                <a:latin typeface="Verdana"/>
                <a:cs typeface="Verdana"/>
              </a:rPr>
              <a:t>1</a:t>
            </a:r>
            <a:r>
              <a:rPr lang="en-US" sz="2000" spc="86" dirty="0">
                <a:latin typeface="Verdana"/>
                <a:cs typeface="Verdana"/>
              </a:rPr>
              <a:t> </a:t>
            </a:r>
            <a:r>
              <a:rPr lang="en-US" sz="2000" spc="34" dirty="0">
                <a:latin typeface="Verdana"/>
                <a:cs typeface="Verdana"/>
              </a:rPr>
              <a:t>point</a:t>
            </a:r>
            <a:r>
              <a:rPr lang="en-US" sz="2000" spc="86" dirty="0">
                <a:latin typeface="Verdana"/>
                <a:cs typeface="Verdana"/>
              </a:rPr>
              <a:t> </a:t>
            </a:r>
            <a:r>
              <a:rPr lang="en-US" sz="2000" spc="-21" dirty="0">
                <a:latin typeface="Verdana"/>
                <a:cs typeface="Verdana"/>
              </a:rPr>
              <a:t>is</a:t>
            </a:r>
            <a:r>
              <a:rPr lang="en-US" sz="2000" spc="90" dirty="0">
                <a:latin typeface="Verdana"/>
                <a:cs typeface="Verdana"/>
              </a:rPr>
              <a:t> </a:t>
            </a:r>
            <a:r>
              <a:rPr lang="en-US" sz="2000" spc="56" dirty="0">
                <a:latin typeface="Verdana"/>
                <a:cs typeface="Verdana"/>
              </a:rPr>
              <a:t>misclassified</a:t>
            </a:r>
            <a:endParaRPr lang="en-US" sz="2000" dirty="0">
              <a:latin typeface="Verdana"/>
              <a:cs typeface="Verdana"/>
            </a:endParaRPr>
          </a:p>
          <a:p>
            <a:pPr marL="353217" indent="-342900">
              <a:spcBef>
                <a:spcPts val="107"/>
              </a:spcBef>
              <a:buFont typeface="Arial" panose="020B0604020202020204" pitchFamily="34" charset="0"/>
              <a:buChar char="•"/>
              <a:tabLst>
                <a:tab pos="198191" algn="l"/>
              </a:tabLst>
            </a:pPr>
            <a:endParaRPr lang="en-US" sz="2000" dirty="0">
              <a:latin typeface="Verdana"/>
              <a:cs typeface="Verdana"/>
            </a:endParaRPr>
          </a:p>
          <a:p>
            <a:pPr marL="353217" indent="-342900">
              <a:spcBef>
                <a:spcPts val="107"/>
              </a:spcBef>
              <a:buFont typeface="Arial" panose="020B0604020202020204" pitchFamily="34" charset="0"/>
              <a:buChar char="•"/>
              <a:tabLst>
                <a:tab pos="198191" algn="l"/>
              </a:tabLst>
            </a:pPr>
            <a:endParaRPr lang="en-IN" sz="2000" dirty="0">
              <a:latin typeface="Verdana"/>
              <a:cs typeface="Verdana"/>
            </a:endParaRPr>
          </a:p>
          <a:p>
            <a:pPr marL="353217" indent="-342900">
              <a:spcBef>
                <a:spcPts val="107"/>
              </a:spcBef>
              <a:buFont typeface="Arial" panose="020B0604020202020204" pitchFamily="34" charset="0"/>
              <a:buChar char="•"/>
              <a:tabLst>
                <a:tab pos="198191" algn="l"/>
              </a:tabLst>
            </a:pPr>
            <a:endParaRPr sz="2000" dirty="0">
              <a:latin typeface="Verdana"/>
              <a:cs typeface="Verdan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828800" y="2048169"/>
            <a:ext cx="3016013" cy="255841"/>
          </a:xfrm>
          <a:prstGeom prst="rect">
            <a:avLst/>
          </a:prstGeom>
        </p:spPr>
        <p:txBody>
          <a:bodyPr vert="horz" wrap="square" lIns="0" tIns="37467" rIns="0" bIns="0" rtlCol="0">
            <a:spAutoFit/>
          </a:bodyPr>
          <a:lstStyle/>
          <a:p>
            <a:pPr marL="1666975" marR="4344" indent="-320363">
              <a:lnSpc>
                <a:spcPts val="1658"/>
              </a:lnSpc>
              <a:spcBef>
                <a:spcPts val="295"/>
              </a:spcBef>
            </a:pPr>
            <a:r>
              <a:rPr sz="1539" b="1" spc="-9" dirty="0">
                <a:latin typeface="Times New Roman"/>
                <a:cs typeface="Times New Roman"/>
              </a:rPr>
              <a:t>Misclassified </a:t>
            </a:r>
            <a:r>
              <a:rPr sz="1539" b="1" spc="-371" dirty="0">
                <a:latin typeface="Times New Roman"/>
                <a:cs typeface="Times New Roman"/>
              </a:rPr>
              <a:t> </a:t>
            </a:r>
            <a:r>
              <a:rPr sz="1539" b="1" spc="-4" dirty="0" smtClean="0">
                <a:latin typeface="Times New Roman"/>
                <a:cs typeface="Times New Roman"/>
              </a:rPr>
              <a:t>point</a:t>
            </a:r>
            <a:endParaRPr sz="1539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6" name="Ink 55"/>
              <p14:cNvContentPartPr/>
              <p14:nvPr/>
            </p14:nvContentPartPr>
            <p14:xfrm>
              <a:off x="2477160" y="1559520"/>
              <a:ext cx="6068160" cy="2277360"/>
            </p14:xfrm>
          </p:contentPart>
        </mc:Choice>
        <mc:Fallback>
          <p:pic>
            <p:nvPicPr>
              <p:cNvPr id="56" name="Ink 5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69960" y="1550880"/>
                <a:ext cx="6086520" cy="229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04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03" name="Rectangle 3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5913"/>
            <a:ext cx="6119813" cy="849312"/>
          </a:xfrm>
        </p:spPr>
        <p:txBody>
          <a:bodyPr/>
          <a:lstStyle/>
          <a:p>
            <a:r>
              <a:rPr lang="en-US" altLang="zh-CN" b="1" dirty="0"/>
              <a:t>Soft Margin Classification</a:t>
            </a:r>
          </a:p>
        </p:txBody>
      </p:sp>
      <p:sp>
        <p:nvSpPr>
          <p:cNvPr id="340005" name="Rectangle 37"/>
          <p:cNvSpPr>
            <a:spLocks noChangeArrowheads="1"/>
          </p:cNvSpPr>
          <p:nvPr/>
        </p:nvSpPr>
        <p:spPr bwMode="auto">
          <a:xfrm>
            <a:off x="71147" y="1391060"/>
            <a:ext cx="8996653" cy="183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dirty="0"/>
              <a:t>What should our quadratic optimization criterion be?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990099"/>
                </a:solidFill>
              </a:rPr>
              <a:t>Minimize</a:t>
            </a:r>
            <a:endParaRPr lang="en-US" altLang="zh-CN" b="1" i="1" dirty="0">
              <a:solidFill>
                <a:srgbClr val="990099"/>
              </a:solidFill>
            </a:endParaRPr>
          </a:p>
        </p:txBody>
      </p:sp>
      <p:graphicFrame>
        <p:nvGraphicFramePr>
          <p:cNvPr id="40" name="Object 3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319897"/>
              </p:ext>
            </p:extLst>
          </p:nvPr>
        </p:nvGraphicFramePr>
        <p:xfrm>
          <a:off x="2057400" y="1876209"/>
          <a:ext cx="2514600" cy="1110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7" name="Equation" r:id="rId3" imgW="977760" imgH="431640" progId="Equation.3">
                  <p:embed/>
                </p:oleObj>
              </mc:Choice>
              <mc:Fallback>
                <p:oleObj name="Equation" r:id="rId3" imgW="9777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876209"/>
                        <a:ext cx="2514600" cy="111036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36426" y="3667141"/>
            <a:ext cx="8866094" cy="3606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is a constant for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L1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 to control effect of slack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 smtClean="0"/>
              <a:t>Parameter </a:t>
            </a:r>
            <a:r>
              <a:rPr lang="en-US" altLang="en-US" sz="2000" i="1" dirty="0"/>
              <a:t>C</a:t>
            </a:r>
            <a:r>
              <a:rPr lang="en-US" altLang="en-US" sz="2000" dirty="0"/>
              <a:t> can be viewed as a way to control overfitting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is large, larger slacks penalize the objective function of SVM’s more than when C is small.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Arial" panose="020B0604020202020204" pitchFamily="34" charset="0"/>
              <a:buChar char="•"/>
            </a:pPr>
            <a:r>
              <a:rPr kumimoji="1" lang="en-US" sz="2400" dirty="0">
                <a:latin typeface="Times New Roman" pitchFamily="18" charset="0"/>
              </a:rPr>
              <a:t>Hard margin SVMs do not allow for misclassifications and do not require regularization.</a:t>
            </a:r>
            <a:endParaRPr lang="en-IN" sz="2400" dirty="0"/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464040" y="641880"/>
              <a:ext cx="8255880" cy="5537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600" y="632880"/>
                <a:ext cx="8277120" cy="55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94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1742443772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IS-ZC351-LEC-03</Template>
  <TotalTime>0</TotalTime>
  <Words>2236</Words>
  <Application>Microsoft Office PowerPoint</Application>
  <PresentationFormat>On-screen Show (4:3)</PresentationFormat>
  <Paragraphs>386</Paragraphs>
  <Slides>59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83" baseType="lpstr">
      <vt:lpstr>ＭＳ Ｐゴシック</vt:lpstr>
      <vt:lpstr>ＭＳ Ｐゴシック</vt:lpstr>
      <vt:lpstr>宋体</vt:lpstr>
      <vt:lpstr>Arial</vt:lpstr>
      <vt:lpstr>Arial MT</vt:lpstr>
      <vt:lpstr>Arial Narrow</vt:lpstr>
      <vt:lpstr>Calibri</vt:lpstr>
      <vt:lpstr>Cambria Math</vt:lpstr>
      <vt:lpstr>Courier New</vt:lpstr>
      <vt:lpstr>Garamond</vt:lpstr>
      <vt:lpstr>Georgia</vt:lpstr>
      <vt:lpstr>Lucida Sans Unicode</vt:lpstr>
      <vt:lpstr>Palatino</vt:lpstr>
      <vt:lpstr>Symbol</vt:lpstr>
      <vt:lpstr>Tahoma</vt:lpstr>
      <vt:lpstr>Times New Roman</vt:lpstr>
      <vt:lpstr>Trebuchet MS</vt:lpstr>
      <vt:lpstr>Verdana</vt:lpstr>
      <vt:lpstr>Wingdings</vt:lpstr>
      <vt:lpstr>1_Office Theme</vt:lpstr>
      <vt:lpstr>Office Theme</vt:lpstr>
      <vt:lpstr>2_Office Theme</vt:lpstr>
      <vt:lpstr>3_Office Theme</vt:lpstr>
      <vt:lpstr>Equation</vt:lpstr>
      <vt:lpstr>Machine Learning DSECL    ZG565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Introduce “slack” variables</vt:lpstr>
      <vt:lpstr>Soft Margin Classification</vt:lpstr>
      <vt:lpstr>Soft Margin SVMs</vt:lpstr>
      <vt:lpstr>PowerPoint Presentation</vt:lpstr>
      <vt:lpstr>PowerPoint Presentation</vt:lpstr>
      <vt:lpstr>SVM Problem </vt:lpstr>
      <vt:lpstr>PowerPoint Presentation</vt:lpstr>
      <vt:lpstr>Effect of Margin size v/s  misclassification cost</vt:lpstr>
      <vt:lpstr>PowerPoint Presentation</vt:lpstr>
      <vt:lpstr>PowerPoint Presentation</vt:lpstr>
      <vt:lpstr>PowerPoint Presentation</vt:lpstr>
      <vt:lpstr>Non-linear SVMs</vt:lpstr>
      <vt:lpstr>Non-linear SVMs:  Feature spaces</vt:lpstr>
      <vt:lpstr>Non-linear SVMs:  Feature spaces</vt:lpstr>
      <vt:lpstr>Non-linear SVMs:  Feature spaces</vt:lpstr>
      <vt:lpstr>PowerPoint Presentation</vt:lpstr>
      <vt:lpstr>PowerPoint Presentation</vt:lpstr>
      <vt:lpstr>PowerPoint Presentation</vt:lpstr>
      <vt:lpstr>Mapping into a New Feature Space</vt:lpstr>
      <vt:lpstr>Transforming the Data </vt:lpstr>
      <vt:lpstr>SVM Kernels</vt:lpstr>
      <vt:lpstr>PowerPoint Presentation</vt:lpstr>
      <vt:lpstr>Kernel: Example  Polynomial Kernel</vt:lpstr>
      <vt:lpstr>Example:  </vt:lpstr>
      <vt:lpstr>PowerPoint Presentation</vt:lpstr>
      <vt:lpstr>What Functions are Kernels? </vt:lpstr>
      <vt:lpstr>PowerPoint Presentation</vt:lpstr>
      <vt:lpstr>PowerPoint Presentation</vt:lpstr>
      <vt:lpstr>Using a Different Kernel in the Dual Optimization Problem</vt:lpstr>
      <vt:lpstr>Non-linear SVM using kernel</vt:lpstr>
      <vt:lpstr>Nonlinear SVM - Overview</vt:lpstr>
      <vt:lpstr>Multi-Class Problem</vt:lpstr>
      <vt:lpstr>Multi-Class Problem</vt:lpstr>
      <vt:lpstr>Multi-Class Problem</vt:lpstr>
      <vt:lpstr>PowerPoint Presentation</vt:lpstr>
      <vt:lpstr>SVM versus Logistic Regression</vt:lpstr>
      <vt:lpstr>Which one to use?</vt:lpstr>
      <vt:lpstr>SVM versus Logistic Regression</vt:lpstr>
      <vt:lpstr>SVM versus Logistic Regression</vt:lpstr>
      <vt:lpstr>Properties of SVM</vt:lpstr>
      <vt:lpstr>Strengths of SVMs</vt:lpstr>
      <vt:lpstr>PowerPoint Presentation</vt:lpstr>
      <vt:lpstr>SVM Points to remember</vt:lpstr>
      <vt:lpstr>SVM Applications</vt:lpstr>
      <vt:lpstr>Application : Text Categorization</vt:lpstr>
      <vt:lpstr>Text Categorization using SVM</vt:lpstr>
      <vt:lpstr>Learning Gender from image with SVM</vt:lpstr>
      <vt:lpstr>Support faces</vt:lpstr>
      <vt:lpstr>Some Issues</vt:lpstr>
      <vt:lpstr>Reference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2022-03-13T04:18:57Z</dcterms:created>
  <dcterms:modified xsi:type="dcterms:W3CDTF">2022-03-13T07:29:09Z</dcterms:modified>
</cp:coreProperties>
</file>